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60" r:id="rId6"/>
    <p:sldId id="279" r:id="rId7"/>
    <p:sldId id="257" r:id="rId8"/>
    <p:sldId id="286" r:id="rId9"/>
    <p:sldId id="287" r:id="rId10"/>
    <p:sldId id="306" r:id="rId11"/>
    <p:sldId id="288" r:id="rId12"/>
    <p:sldId id="280" r:id="rId13"/>
    <p:sldId id="284" r:id="rId14"/>
    <p:sldId id="285" r:id="rId15"/>
    <p:sldId id="281" r:id="rId16"/>
    <p:sldId id="282" r:id="rId17"/>
    <p:sldId id="303" r:id="rId18"/>
    <p:sldId id="283" r:id="rId19"/>
    <p:sldId id="305" r:id="rId20"/>
    <p:sldId id="304" r:id="rId21"/>
    <p:sldId id="298" r:id="rId22"/>
    <p:sldId id="293" r:id="rId23"/>
    <p:sldId id="294" r:id="rId24"/>
    <p:sldId id="295" r:id="rId25"/>
    <p:sldId id="296" r:id="rId26"/>
    <p:sldId id="297" r:id="rId27"/>
    <p:sldId id="299" r:id="rId28"/>
    <p:sldId id="300" r:id="rId29"/>
    <p:sldId id="308" r:id="rId30"/>
    <p:sldId id="309" r:id="rId31"/>
    <p:sldId id="266" r:id="rId32"/>
    <p:sldId id="30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52F20-614A-4529-9E3F-9D26962DBC11}" v="817" dt="2023-07-28T15:14:26.594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174802010894 - Đỗ Tùng" userId="26bde563-7814-4595-9936-e5ee88fa25e8" providerId="ADAL" clId="{DE752F20-614A-4529-9E3F-9D26962DBC11}"/>
    <pc:docChg chg="undo custSel addSld delSld modSld sldOrd">
      <pc:chgData name="2174802010894 - Đỗ Tùng" userId="26bde563-7814-4595-9936-e5ee88fa25e8" providerId="ADAL" clId="{DE752F20-614A-4529-9E3F-9D26962DBC11}" dt="2023-07-28T15:14:37.963" v="1567" actId="20577"/>
      <pc:docMkLst>
        <pc:docMk/>
      </pc:docMkLst>
      <pc:sldChg chg="modSp mod">
        <pc:chgData name="2174802010894 - Đỗ Tùng" userId="26bde563-7814-4595-9936-e5ee88fa25e8" providerId="ADAL" clId="{DE752F20-614A-4529-9E3F-9D26962DBC11}" dt="2023-07-28T14:47:39.080" v="1048" actId="20577"/>
        <pc:sldMkLst>
          <pc:docMk/>
          <pc:sldMk cId="3324314209" sldId="266"/>
        </pc:sldMkLst>
        <pc:spChg chg="mod">
          <ac:chgData name="2174802010894 - Đỗ Tùng" userId="26bde563-7814-4595-9936-e5ee88fa25e8" providerId="ADAL" clId="{DE752F20-614A-4529-9E3F-9D26962DBC11}" dt="2023-07-28T14:47:39.080" v="1048" actId="20577"/>
          <ac:spMkLst>
            <pc:docMk/>
            <pc:sldMk cId="3324314209" sldId="266"/>
            <ac:spMk id="14" creationId="{7E509278-87F0-4790-349F-65EB19E9D079}"/>
          </ac:spMkLst>
        </pc:spChg>
      </pc:sldChg>
      <pc:sldChg chg="delSp modSp mod">
        <pc:chgData name="2174802010894 - Đỗ Tùng" userId="26bde563-7814-4595-9936-e5ee88fa25e8" providerId="ADAL" clId="{DE752F20-614A-4529-9E3F-9D26962DBC11}" dt="2023-07-28T15:04:12.631" v="1505" actId="1076"/>
        <pc:sldMkLst>
          <pc:docMk/>
          <pc:sldMk cId="2629339409" sldId="279"/>
        </pc:sldMkLst>
        <pc:spChg chg="mod">
          <ac:chgData name="2174802010894 - Đỗ Tùng" userId="26bde563-7814-4595-9936-e5ee88fa25e8" providerId="ADAL" clId="{DE752F20-614A-4529-9E3F-9D26962DBC11}" dt="2023-07-28T15:04:12.631" v="1505" actId="1076"/>
          <ac:spMkLst>
            <pc:docMk/>
            <pc:sldMk cId="2629339409" sldId="279"/>
            <ac:spMk id="10" creationId="{2C51BC7D-AD6A-03F4-9744-5A424E2EEA25}"/>
          </ac:spMkLst>
        </pc:spChg>
        <pc:spChg chg="mod">
          <ac:chgData name="2174802010894 - Đỗ Tùng" userId="26bde563-7814-4595-9936-e5ee88fa25e8" providerId="ADAL" clId="{DE752F20-614A-4529-9E3F-9D26962DBC11}" dt="2023-07-28T15:04:09.596" v="1504" actId="1076"/>
          <ac:spMkLst>
            <pc:docMk/>
            <pc:sldMk cId="2629339409" sldId="279"/>
            <ac:spMk id="11" creationId="{21607D9D-4BAA-5EEE-9392-1FA2FD845DDE}"/>
          </ac:spMkLst>
        </pc:spChg>
        <pc:spChg chg="del">
          <ac:chgData name="2174802010894 - Đỗ Tùng" userId="26bde563-7814-4595-9936-e5ee88fa25e8" providerId="ADAL" clId="{DE752F20-614A-4529-9E3F-9D26962DBC11}" dt="2023-07-28T15:04:01.642" v="1501" actId="478"/>
          <ac:spMkLst>
            <pc:docMk/>
            <pc:sldMk cId="2629339409" sldId="279"/>
            <ac:spMk id="26" creationId="{C6D92813-FD98-3757-2AEC-6E6FEBB35DF5}"/>
          </ac:spMkLst>
        </pc:spChg>
        <pc:spChg chg="del">
          <ac:chgData name="2174802010894 - Đỗ Tùng" userId="26bde563-7814-4595-9936-e5ee88fa25e8" providerId="ADAL" clId="{DE752F20-614A-4529-9E3F-9D26962DBC11}" dt="2023-07-28T15:04:02.951" v="1502" actId="478"/>
          <ac:spMkLst>
            <pc:docMk/>
            <pc:sldMk cId="2629339409" sldId="279"/>
            <ac:spMk id="27" creationId="{8AACA806-8346-9C67-F8A5-DF01AE1E6FCC}"/>
          </ac:spMkLst>
        </pc:spChg>
        <pc:spChg chg="del">
          <ac:chgData name="2174802010894 - Đỗ Tùng" userId="26bde563-7814-4595-9936-e5ee88fa25e8" providerId="ADAL" clId="{DE752F20-614A-4529-9E3F-9D26962DBC11}" dt="2023-07-28T15:04:07.410" v="1503" actId="478"/>
          <ac:spMkLst>
            <pc:docMk/>
            <pc:sldMk cId="2629339409" sldId="279"/>
            <ac:spMk id="28" creationId="{0623DBAA-70F5-423C-4ECA-18084D4294B0}"/>
          </ac:spMkLst>
        </pc:spChg>
      </pc:sldChg>
      <pc:sldChg chg="addSp delSp modSp mod">
        <pc:chgData name="2174802010894 - Đỗ Tùng" userId="26bde563-7814-4595-9936-e5ee88fa25e8" providerId="ADAL" clId="{DE752F20-614A-4529-9E3F-9D26962DBC11}" dt="2023-07-28T14:53:27.761" v="1379" actId="1076"/>
        <pc:sldMkLst>
          <pc:docMk/>
          <pc:sldMk cId="3356493093" sldId="280"/>
        </pc:sldMkLst>
        <pc:spChg chg="mod">
          <ac:chgData name="2174802010894 - Đỗ Tùng" userId="26bde563-7814-4595-9936-e5ee88fa25e8" providerId="ADAL" clId="{DE752F20-614A-4529-9E3F-9D26962DBC11}" dt="2023-07-28T14:53:27.761" v="1379" actId="1076"/>
          <ac:spMkLst>
            <pc:docMk/>
            <pc:sldMk cId="3356493093" sldId="280"/>
            <ac:spMk id="11" creationId="{557B6E7F-C070-B7FE-4771-AA4361786AA9}"/>
          </ac:spMkLst>
        </pc:spChg>
        <pc:picChg chg="add del">
          <ac:chgData name="2174802010894 - Đỗ Tùng" userId="26bde563-7814-4595-9936-e5ee88fa25e8" providerId="ADAL" clId="{DE752F20-614A-4529-9E3F-9D26962DBC11}" dt="2023-07-28T14:53:19.071" v="1375" actId="478"/>
          <ac:picMkLst>
            <pc:docMk/>
            <pc:sldMk cId="3356493093" sldId="280"/>
            <ac:picMk id="9" creationId="{0A3DF161-E52C-A37B-B974-21BEFE32B81E}"/>
          </ac:picMkLst>
        </pc:picChg>
        <pc:picChg chg="add del">
          <ac:chgData name="2174802010894 - Đỗ Tùng" userId="26bde563-7814-4595-9936-e5ee88fa25e8" providerId="ADAL" clId="{DE752F20-614A-4529-9E3F-9D26962DBC11}" dt="2023-07-28T14:53:17.425" v="1374"/>
          <ac:picMkLst>
            <pc:docMk/>
            <pc:sldMk cId="3356493093" sldId="280"/>
            <ac:picMk id="2050" creationId="{C6C46630-5D6D-3CC1-298E-D8B5FCF65674}"/>
          </ac:picMkLst>
        </pc:picChg>
        <pc:picChg chg="add del mod">
          <ac:chgData name="2174802010894 - Đỗ Tùng" userId="26bde563-7814-4595-9936-e5ee88fa25e8" providerId="ADAL" clId="{DE752F20-614A-4529-9E3F-9D26962DBC11}" dt="2023-07-28T14:53:16.330" v="1372"/>
          <ac:picMkLst>
            <pc:docMk/>
            <pc:sldMk cId="3356493093" sldId="280"/>
            <ac:picMk id="2052" creationId="{AECCC5DA-5614-A67B-B002-01F6C29C6091}"/>
          </ac:picMkLst>
        </pc:picChg>
        <pc:picChg chg="add mod">
          <ac:chgData name="2174802010894 - Đỗ Tùng" userId="26bde563-7814-4595-9936-e5ee88fa25e8" providerId="ADAL" clId="{DE752F20-614A-4529-9E3F-9D26962DBC11}" dt="2023-07-28T14:53:23.772" v="1378" actId="14100"/>
          <ac:picMkLst>
            <pc:docMk/>
            <pc:sldMk cId="3356493093" sldId="280"/>
            <ac:picMk id="2054" creationId="{205FA996-4FDF-FBCA-2432-101379C3210B}"/>
          </ac:picMkLst>
        </pc:picChg>
      </pc:sldChg>
      <pc:sldChg chg="addSp delSp modSp mod ord">
        <pc:chgData name="2174802010894 - Đỗ Tùng" userId="26bde563-7814-4595-9936-e5ee88fa25e8" providerId="ADAL" clId="{DE752F20-614A-4529-9E3F-9D26962DBC11}" dt="2023-07-28T14:57:13.912" v="1498" actId="14100"/>
        <pc:sldMkLst>
          <pc:docMk/>
          <pc:sldMk cId="661747380" sldId="284"/>
        </pc:sldMkLst>
        <pc:picChg chg="del">
          <ac:chgData name="2174802010894 - Đỗ Tùng" userId="26bde563-7814-4595-9936-e5ee88fa25e8" providerId="ADAL" clId="{DE752F20-614A-4529-9E3F-9D26962DBC11}" dt="2023-07-28T14:57:03.208" v="1492" actId="478"/>
          <ac:picMkLst>
            <pc:docMk/>
            <pc:sldMk cId="661747380" sldId="284"/>
            <ac:picMk id="3" creationId="{9C0AEF6C-6927-DC63-13F3-DB71AA4C47C9}"/>
          </ac:picMkLst>
        </pc:picChg>
        <pc:picChg chg="add mod">
          <ac:chgData name="2174802010894 - Đỗ Tùng" userId="26bde563-7814-4595-9936-e5ee88fa25e8" providerId="ADAL" clId="{DE752F20-614A-4529-9E3F-9D26962DBC11}" dt="2023-07-28T14:57:13.912" v="1498" actId="14100"/>
          <ac:picMkLst>
            <pc:docMk/>
            <pc:sldMk cId="661747380" sldId="284"/>
            <ac:picMk id="3074" creationId="{FDFFB606-8ED4-3F77-F1BB-359214BC73FA}"/>
          </ac:picMkLst>
        </pc:picChg>
      </pc:sldChg>
      <pc:sldChg chg="addSp delSp modSp mod ord">
        <pc:chgData name="2174802010894 - Đỗ Tùng" userId="26bde563-7814-4595-9936-e5ee88fa25e8" providerId="ADAL" clId="{DE752F20-614A-4529-9E3F-9D26962DBC11}" dt="2023-07-28T15:10:21.974" v="1518" actId="1076"/>
        <pc:sldMkLst>
          <pc:docMk/>
          <pc:sldMk cId="1326808521" sldId="285"/>
        </pc:sldMkLst>
        <pc:spChg chg="mod">
          <ac:chgData name="2174802010894 - Đỗ Tùng" userId="26bde563-7814-4595-9936-e5ee88fa25e8" providerId="ADAL" clId="{DE752F20-614A-4529-9E3F-9D26962DBC11}" dt="2023-07-28T15:10:21.974" v="1518" actId="1076"/>
          <ac:spMkLst>
            <pc:docMk/>
            <pc:sldMk cId="1326808521" sldId="285"/>
            <ac:spMk id="4" creationId="{0F60007D-E34E-C833-61BD-60388E6B0652}"/>
          </ac:spMkLst>
        </pc:spChg>
        <pc:picChg chg="del mod">
          <ac:chgData name="2174802010894 - Đỗ Tùng" userId="26bde563-7814-4595-9936-e5ee88fa25e8" providerId="ADAL" clId="{DE752F20-614A-4529-9E3F-9D26962DBC11}" dt="2023-07-28T15:10:10.911" v="1511" actId="478"/>
          <ac:picMkLst>
            <pc:docMk/>
            <pc:sldMk cId="1326808521" sldId="285"/>
            <ac:picMk id="5" creationId="{7C66315D-18F8-25B3-6306-87DE6C287FE8}"/>
          </ac:picMkLst>
        </pc:picChg>
        <pc:picChg chg="add mod">
          <ac:chgData name="2174802010894 - Đỗ Tùng" userId="26bde563-7814-4595-9936-e5ee88fa25e8" providerId="ADAL" clId="{DE752F20-614A-4529-9E3F-9D26962DBC11}" dt="2023-07-28T15:10:20.374" v="1517" actId="1076"/>
          <ac:picMkLst>
            <pc:docMk/>
            <pc:sldMk cId="1326808521" sldId="285"/>
            <ac:picMk id="4098" creationId="{817EE104-6AF3-8AA9-E639-3C8E73E58731}"/>
          </ac:picMkLst>
        </pc:picChg>
      </pc:sldChg>
      <pc:sldChg chg="ord">
        <pc:chgData name="2174802010894 - Đỗ Tùng" userId="26bde563-7814-4595-9936-e5ee88fa25e8" providerId="ADAL" clId="{DE752F20-614A-4529-9E3F-9D26962DBC11}" dt="2023-07-28T15:10:42.037" v="1520"/>
        <pc:sldMkLst>
          <pc:docMk/>
          <pc:sldMk cId="4289800532" sldId="286"/>
        </pc:sldMkLst>
      </pc:sldChg>
      <pc:sldChg chg="ord">
        <pc:chgData name="2174802010894 - Đỗ Tùng" userId="26bde563-7814-4595-9936-e5ee88fa25e8" providerId="ADAL" clId="{DE752F20-614A-4529-9E3F-9D26962DBC11}" dt="2023-07-28T15:11:04.569" v="1525"/>
        <pc:sldMkLst>
          <pc:docMk/>
          <pc:sldMk cId="3394662930" sldId="287"/>
        </pc:sldMkLst>
      </pc:sldChg>
      <pc:sldChg chg="modSp mod ord">
        <pc:chgData name="2174802010894 - Đỗ Tùng" userId="26bde563-7814-4595-9936-e5ee88fa25e8" providerId="ADAL" clId="{DE752F20-614A-4529-9E3F-9D26962DBC11}" dt="2023-07-28T15:11:27.029" v="1529"/>
        <pc:sldMkLst>
          <pc:docMk/>
          <pc:sldMk cId="3418496085" sldId="288"/>
        </pc:sldMkLst>
        <pc:graphicFrameChg chg="mod modGraphic">
          <ac:chgData name="2174802010894 - Đỗ Tùng" userId="26bde563-7814-4595-9936-e5ee88fa25e8" providerId="ADAL" clId="{DE752F20-614A-4529-9E3F-9D26962DBC11}" dt="2023-07-28T14:54:46.679" v="1491" actId="20577"/>
          <ac:graphicFrameMkLst>
            <pc:docMk/>
            <pc:sldMk cId="3418496085" sldId="288"/>
            <ac:graphicFrameMk id="14" creationId="{3D68CE64-B613-B2B2-D228-14EE437CE9B2}"/>
          </ac:graphicFrameMkLst>
        </pc:graphicFrameChg>
      </pc:sldChg>
      <pc:sldChg chg="del ord">
        <pc:chgData name="2174802010894 - Đỗ Tùng" userId="26bde563-7814-4595-9936-e5ee88fa25e8" providerId="ADAL" clId="{DE752F20-614A-4529-9E3F-9D26962DBC11}" dt="2023-07-28T14:43:53.665" v="508" actId="47"/>
        <pc:sldMkLst>
          <pc:docMk/>
          <pc:sldMk cId="902788445" sldId="289"/>
        </pc:sldMkLst>
      </pc:sldChg>
      <pc:sldChg chg="add del">
        <pc:chgData name="2174802010894 - Đỗ Tùng" userId="26bde563-7814-4595-9936-e5ee88fa25e8" providerId="ADAL" clId="{DE752F20-614A-4529-9E3F-9D26962DBC11}" dt="2023-07-28T15:07:57.615" v="1510" actId="47"/>
        <pc:sldMkLst>
          <pc:docMk/>
          <pc:sldMk cId="2559912658" sldId="290"/>
        </pc:sldMkLst>
      </pc:sldChg>
      <pc:sldChg chg="add del">
        <pc:chgData name="2174802010894 - Đỗ Tùng" userId="26bde563-7814-4595-9936-e5ee88fa25e8" providerId="ADAL" clId="{DE752F20-614A-4529-9E3F-9D26962DBC11}" dt="2023-07-28T15:07:56.851" v="1509" actId="47"/>
        <pc:sldMkLst>
          <pc:docMk/>
          <pc:sldMk cId="3925125970" sldId="291"/>
        </pc:sldMkLst>
      </pc:sldChg>
      <pc:sldChg chg="del">
        <pc:chgData name="2174802010894 - Đỗ Tùng" userId="26bde563-7814-4595-9936-e5ee88fa25e8" providerId="ADAL" clId="{DE752F20-614A-4529-9E3F-9D26962DBC11}" dt="2023-07-28T15:07:06.576" v="1506" actId="47"/>
        <pc:sldMkLst>
          <pc:docMk/>
          <pc:sldMk cId="2334735367" sldId="292"/>
        </pc:sldMkLst>
      </pc:sldChg>
      <pc:sldChg chg="addSp delSp modSp mod">
        <pc:chgData name="2174802010894 - Đỗ Tùng" userId="26bde563-7814-4595-9936-e5ee88fa25e8" providerId="ADAL" clId="{DE752F20-614A-4529-9E3F-9D26962DBC11}" dt="2023-07-28T14:41:05.369" v="497" actId="14100"/>
        <pc:sldMkLst>
          <pc:docMk/>
          <pc:sldMk cId="598439825" sldId="296"/>
        </pc:sldMkLst>
        <pc:spChg chg="mod">
          <ac:chgData name="2174802010894 - Đỗ Tùng" userId="26bde563-7814-4595-9936-e5ee88fa25e8" providerId="ADAL" clId="{DE752F20-614A-4529-9E3F-9D26962DBC11}" dt="2023-07-28T14:34:43.923" v="404" actId="20577"/>
          <ac:spMkLst>
            <pc:docMk/>
            <pc:sldMk cId="598439825" sldId="296"/>
            <ac:spMk id="13" creationId="{A56E88AB-3703-24E5-2728-5BBB7DE2953C}"/>
          </ac:spMkLst>
        </pc:spChg>
        <pc:picChg chg="del">
          <ac:chgData name="2174802010894 - Đỗ Tùng" userId="26bde563-7814-4595-9936-e5ee88fa25e8" providerId="ADAL" clId="{DE752F20-614A-4529-9E3F-9D26962DBC11}" dt="2023-07-28T14:40:55.742" v="493" actId="478"/>
          <ac:picMkLst>
            <pc:docMk/>
            <pc:sldMk cId="598439825" sldId="296"/>
            <ac:picMk id="3" creationId="{59B84E7F-C9CA-7A21-3804-7AB82F95B77F}"/>
          </ac:picMkLst>
        </pc:picChg>
        <pc:picChg chg="add mod">
          <ac:chgData name="2174802010894 - Đỗ Tùng" userId="26bde563-7814-4595-9936-e5ee88fa25e8" providerId="ADAL" clId="{DE752F20-614A-4529-9E3F-9D26962DBC11}" dt="2023-07-28T14:41:05.369" v="497" actId="14100"/>
          <ac:picMkLst>
            <pc:docMk/>
            <pc:sldMk cId="598439825" sldId="296"/>
            <ac:picMk id="1026" creationId="{3E9ED745-97ED-721C-07C2-766C29F045E6}"/>
          </ac:picMkLst>
        </pc:picChg>
      </pc:sldChg>
      <pc:sldChg chg="addSp delSp modSp mod ord">
        <pc:chgData name="2174802010894 - Đỗ Tùng" userId="26bde563-7814-4595-9936-e5ee88fa25e8" providerId="ADAL" clId="{DE752F20-614A-4529-9E3F-9D26962DBC11}" dt="2023-07-28T15:10:58.221" v="1523" actId="20578"/>
        <pc:sldMkLst>
          <pc:docMk/>
          <pc:sldMk cId="3292729711" sldId="297"/>
        </pc:sldMkLst>
        <pc:spChg chg="mod">
          <ac:chgData name="2174802010894 - Đỗ Tùng" userId="26bde563-7814-4595-9936-e5ee88fa25e8" providerId="ADAL" clId="{DE752F20-614A-4529-9E3F-9D26962DBC11}" dt="2023-07-28T14:38:22.361" v="466" actId="20577"/>
          <ac:spMkLst>
            <pc:docMk/>
            <pc:sldMk cId="3292729711" sldId="297"/>
            <ac:spMk id="13" creationId="{A56E88AB-3703-24E5-2728-5BBB7DE2953C}"/>
          </ac:spMkLst>
        </pc:spChg>
        <pc:picChg chg="add mod">
          <ac:chgData name="2174802010894 - Đỗ Tùng" userId="26bde563-7814-4595-9936-e5ee88fa25e8" providerId="ADAL" clId="{DE752F20-614A-4529-9E3F-9D26962DBC11}" dt="2023-07-28T14:41:56.886" v="502" actId="14100"/>
          <ac:picMkLst>
            <pc:docMk/>
            <pc:sldMk cId="3292729711" sldId="297"/>
            <ac:picMk id="3" creationId="{61024A1E-507B-847F-356C-A00C5DFB8E44}"/>
          </ac:picMkLst>
        </pc:picChg>
        <pc:picChg chg="del">
          <ac:chgData name="2174802010894 - Đỗ Tùng" userId="26bde563-7814-4595-9936-e5ee88fa25e8" providerId="ADAL" clId="{DE752F20-614A-4529-9E3F-9D26962DBC11}" dt="2023-07-28T14:41:49.593" v="498" actId="478"/>
          <ac:picMkLst>
            <pc:docMk/>
            <pc:sldMk cId="3292729711" sldId="297"/>
            <ac:picMk id="4" creationId="{8BCE9D8D-A8F8-BC80-4A08-3C0C60D848C0}"/>
          </ac:picMkLst>
        </pc:picChg>
      </pc:sldChg>
      <pc:sldChg chg="modSp ord">
        <pc:chgData name="2174802010894 - Đỗ Tùng" userId="26bde563-7814-4595-9936-e5ee88fa25e8" providerId="ADAL" clId="{DE752F20-614A-4529-9E3F-9D26962DBC11}" dt="2023-07-28T15:13:45.241" v="1531"/>
        <pc:sldMkLst>
          <pc:docMk/>
          <pc:sldMk cId="2582343805" sldId="298"/>
        </pc:sldMkLst>
        <pc:graphicFrameChg chg="mod">
          <ac:chgData name="2174802010894 - Đỗ Tùng" userId="26bde563-7814-4595-9936-e5ee88fa25e8" providerId="ADAL" clId="{DE752F20-614A-4529-9E3F-9D26962DBC11}" dt="2023-07-28T14:48:04.142" v="1110" actId="20577"/>
          <ac:graphicFrameMkLst>
            <pc:docMk/>
            <pc:sldMk cId="2582343805" sldId="298"/>
            <ac:graphicFrameMk id="20" creationId="{DC5496E5-2520-BC6C-4A68-0B10DE536B7C}"/>
          </ac:graphicFrameMkLst>
        </pc:graphicFrameChg>
      </pc:sldChg>
      <pc:sldChg chg="addSp delSp modSp mod">
        <pc:chgData name="2174802010894 - Đỗ Tùng" userId="26bde563-7814-4595-9936-e5ee88fa25e8" providerId="ADAL" clId="{DE752F20-614A-4529-9E3F-9D26962DBC11}" dt="2023-07-28T14:44:56.324" v="527" actId="14100"/>
        <pc:sldMkLst>
          <pc:docMk/>
          <pc:sldMk cId="3235602359" sldId="299"/>
        </pc:sldMkLst>
        <pc:spChg chg="mod">
          <ac:chgData name="2174802010894 - Đỗ Tùng" userId="26bde563-7814-4595-9936-e5ee88fa25e8" providerId="ADAL" clId="{DE752F20-614A-4529-9E3F-9D26962DBC11}" dt="2023-07-28T14:44:18.278" v="520" actId="1076"/>
          <ac:spMkLst>
            <pc:docMk/>
            <pc:sldMk cId="3235602359" sldId="299"/>
            <ac:spMk id="13" creationId="{A56E88AB-3703-24E5-2728-5BBB7DE2953C}"/>
          </ac:spMkLst>
        </pc:spChg>
        <pc:picChg chg="add del">
          <ac:chgData name="2174802010894 - Đỗ Tùng" userId="26bde563-7814-4595-9936-e5ee88fa25e8" providerId="ADAL" clId="{DE752F20-614A-4529-9E3F-9D26962DBC11}" dt="2023-07-28T14:44:49.891" v="522" actId="478"/>
          <ac:picMkLst>
            <pc:docMk/>
            <pc:sldMk cId="3235602359" sldId="299"/>
            <ac:picMk id="3" creationId="{8F0E2BC0-75C7-A78C-47F3-93A1A682C57A}"/>
          </ac:picMkLst>
        </pc:picChg>
        <pc:picChg chg="del">
          <ac:chgData name="2174802010894 - Đỗ Tùng" userId="26bde563-7814-4595-9936-e5ee88fa25e8" providerId="ADAL" clId="{DE752F20-614A-4529-9E3F-9D26962DBC11}" dt="2023-07-28T14:44:50.353" v="523" actId="478"/>
          <ac:picMkLst>
            <pc:docMk/>
            <pc:sldMk cId="3235602359" sldId="299"/>
            <ac:picMk id="4" creationId="{419C430E-A221-2C50-76E2-73A0848F9191}"/>
          </ac:picMkLst>
        </pc:picChg>
        <pc:picChg chg="add mod">
          <ac:chgData name="2174802010894 - Đỗ Tùng" userId="26bde563-7814-4595-9936-e5ee88fa25e8" providerId="ADAL" clId="{DE752F20-614A-4529-9E3F-9D26962DBC11}" dt="2023-07-28T14:44:56.324" v="527" actId="14100"/>
          <ac:picMkLst>
            <pc:docMk/>
            <pc:sldMk cId="3235602359" sldId="299"/>
            <ac:picMk id="6" creationId="{9C09719E-F97B-AB95-9D70-8B25C5EA9F3D}"/>
          </ac:picMkLst>
        </pc:picChg>
      </pc:sldChg>
      <pc:sldChg chg="addSp delSp modSp mod">
        <pc:chgData name="2174802010894 - Đỗ Tùng" userId="26bde563-7814-4595-9936-e5ee88fa25e8" providerId="ADAL" clId="{DE752F20-614A-4529-9E3F-9D26962DBC11}" dt="2023-07-28T14:45:22.927" v="532" actId="14100"/>
        <pc:sldMkLst>
          <pc:docMk/>
          <pc:sldMk cId="550757541" sldId="300"/>
        </pc:sldMkLst>
        <pc:picChg chg="add mod">
          <ac:chgData name="2174802010894 - Đỗ Tùng" userId="26bde563-7814-4595-9936-e5ee88fa25e8" providerId="ADAL" clId="{DE752F20-614A-4529-9E3F-9D26962DBC11}" dt="2023-07-28T14:45:22.927" v="532" actId="14100"/>
          <ac:picMkLst>
            <pc:docMk/>
            <pc:sldMk cId="550757541" sldId="300"/>
            <ac:picMk id="3" creationId="{A13A5992-8EB9-2D37-1499-EF345C1F6358}"/>
          </ac:picMkLst>
        </pc:picChg>
        <pc:picChg chg="del">
          <ac:chgData name="2174802010894 - Đỗ Tùng" userId="26bde563-7814-4595-9936-e5ee88fa25e8" providerId="ADAL" clId="{DE752F20-614A-4529-9E3F-9D26962DBC11}" dt="2023-07-28T14:45:14.839" v="528" actId="478"/>
          <ac:picMkLst>
            <pc:docMk/>
            <pc:sldMk cId="550757541" sldId="300"/>
            <ac:picMk id="4" creationId="{66B10B15-AFA8-6671-D566-F572BCDB8116}"/>
          </ac:picMkLst>
        </pc:picChg>
      </pc:sldChg>
      <pc:sldChg chg="del">
        <pc:chgData name="2174802010894 - Đỗ Tùng" userId="26bde563-7814-4595-9936-e5ee88fa25e8" providerId="ADAL" clId="{DE752F20-614A-4529-9E3F-9D26962DBC11}" dt="2023-07-28T14:39:16.623" v="492" actId="47"/>
        <pc:sldMkLst>
          <pc:docMk/>
          <pc:sldMk cId="3335420106" sldId="301"/>
        </pc:sldMkLst>
      </pc:sldChg>
      <pc:sldChg chg="modSp mod ord modTransition">
        <pc:chgData name="2174802010894 - Đỗ Tùng" userId="26bde563-7814-4595-9936-e5ee88fa25e8" providerId="ADAL" clId="{DE752F20-614A-4529-9E3F-9D26962DBC11}" dt="2023-07-28T15:14:37.963" v="1567" actId="20577"/>
        <pc:sldMkLst>
          <pc:docMk/>
          <pc:sldMk cId="850179645" sldId="302"/>
        </pc:sldMkLst>
        <pc:spChg chg="mod">
          <ac:chgData name="2174802010894 - Đỗ Tùng" userId="26bde563-7814-4595-9936-e5ee88fa25e8" providerId="ADAL" clId="{DE752F20-614A-4529-9E3F-9D26962DBC11}" dt="2023-07-28T15:14:37.963" v="1567" actId="20577"/>
          <ac:spMkLst>
            <pc:docMk/>
            <pc:sldMk cId="850179645" sldId="302"/>
            <ac:spMk id="3" creationId="{1FC206D1-65D9-6F8A-37DD-32CF2304D1D7}"/>
          </ac:spMkLst>
        </pc:spChg>
      </pc:sldChg>
      <pc:sldChg chg="ord">
        <pc:chgData name="2174802010894 - Đỗ Tùng" userId="26bde563-7814-4595-9936-e5ee88fa25e8" providerId="ADAL" clId="{DE752F20-614A-4529-9E3F-9D26962DBC11}" dt="2023-07-28T15:11:09.028" v="1527"/>
        <pc:sldMkLst>
          <pc:docMk/>
          <pc:sldMk cId="3496486555" sldId="306"/>
        </pc:sldMkLst>
      </pc:sldChg>
      <pc:sldChg chg="add del">
        <pc:chgData name="2174802010894 - Đỗ Tùng" userId="26bde563-7814-4595-9936-e5ee88fa25e8" providerId="ADAL" clId="{DE752F20-614A-4529-9E3F-9D26962DBC11}" dt="2023-07-28T14:48:24.712" v="1111" actId="47"/>
        <pc:sldMkLst>
          <pc:docMk/>
          <pc:sldMk cId="2184486954" sldId="307"/>
        </pc:sldMkLst>
      </pc:sldChg>
      <pc:sldChg chg="addSp delSp modSp add mod ord">
        <pc:chgData name="2174802010894 - Đỗ Tùng" userId="26bde563-7814-4595-9936-e5ee88fa25e8" providerId="ADAL" clId="{DE752F20-614A-4529-9E3F-9D26962DBC11}" dt="2023-07-28T14:45:55.875" v="545" actId="14100"/>
        <pc:sldMkLst>
          <pc:docMk/>
          <pc:sldMk cId="1221311430" sldId="308"/>
        </pc:sldMkLst>
        <pc:spChg chg="mod">
          <ac:chgData name="2174802010894 - Đỗ Tùng" userId="26bde563-7814-4595-9936-e5ee88fa25e8" providerId="ADAL" clId="{DE752F20-614A-4529-9E3F-9D26962DBC11}" dt="2023-07-28T14:45:29.531" v="540" actId="20577"/>
          <ac:spMkLst>
            <pc:docMk/>
            <pc:sldMk cId="1221311430" sldId="308"/>
            <ac:spMk id="13" creationId="{A56E88AB-3703-24E5-2728-5BBB7DE2953C}"/>
          </ac:spMkLst>
        </pc:spChg>
        <pc:picChg chg="add mod">
          <ac:chgData name="2174802010894 - Đỗ Tùng" userId="26bde563-7814-4595-9936-e5ee88fa25e8" providerId="ADAL" clId="{DE752F20-614A-4529-9E3F-9D26962DBC11}" dt="2023-07-28T14:45:55.875" v="545" actId="14100"/>
          <ac:picMkLst>
            <pc:docMk/>
            <pc:sldMk cId="1221311430" sldId="308"/>
            <ac:picMk id="3" creationId="{85688285-2079-033E-2353-64AFE884E299}"/>
          </ac:picMkLst>
        </pc:picChg>
        <pc:picChg chg="del">
          <ac:chgData name="2174802010894 - Đỗ Tùng" userId="26bde563-7814-4595-9936-e5ee88fa25e8" providerId="ADAL" clId="{DE752F20-614A-4529-9E3F-9D26962DBC11}" dt="2023-07-28T14:45:50.453" v="541" actId="478"/>
          <ac:picMkLst>
            <pc:docMk/>
            <pc:sldMk cId="1221311430" sldId="308"/>
            <ac:picMk id="6" creationId="{9C09719E-F97B-AB95-9D70-8B25C5EA9F3D}"/>
          </ac:picMkLst>
        </pc:picChg>
      </pc:sldChg>
      <pc:sldChg chg="addSp delSp modSp add mod ord">
        <pc:chgData name="2174802010894 - Đỗ Tùng" userId="26bde563-7814-4595-9936-e5ee88fa25e8" providerId="ADAL" clId="{DE752F20-614A-4529-9E3F-9D26962DBC11}" dt="2023-07-28T14:46:23.437" v="558" actId="14100"/>
        <pc:sldMkLst>
          <pc:docMk/>
          <pc:sldMk cId="2075753976" sldId="309"/>
        </pc:sldMkLst>
        <pc:spChg chg="mod">
          <ac:chgData name="2174802010894 - Đỗ Tùng" userId="26bde563-7814-4595-9936-e5ee88fa25e8" providerId="ADAL" clId="{DE752F20-614A-4529-9E3F-9D26962DBC11}" dt="2023-07-28T14:46:05.613" v="554" actId="20577"/>
          <ac:spMkLst>
            <pc:docMk/>
            <pc:sldMk cId="2075753976" sldId="309"/>
            <ac:spMk id="13" creationId="{A56E88AB-3703-24E5-2728-5BBB7DE2953C}"/>
          </ac:spMkLst>
        </pc:spChg>
        <pc:picChg chg="del">
          <ac:chgData name="2174802010894 - Đỗ Tùng" userId="26bde563-7814-4595-9936-e5ee88fa25e8" providerId="ADAL" clId="{DE752F20-614A-4529-9E3F-9D26962DBC11}" dt="2023-07-28T14:46:18.148" v="555" actId="478"/>
          <ac:picMkLst>
            <pc:docMk/>
            <pc:sldMk cId="2075753976" sldId="309"/>
            <ac:picMk id="3" creationId="{A13A5992-8EB9-2D37-1499-EF345C1F6358}"/>
          </ac:picMkLst>
        </pc:picChg>
        <pc:picChg chg="add mod">
          <ac:chgData name="2174802010894 - Đỗ Tùng" userId="26bde563-7814-4595-9936-e5ee88fa25e8" providerId="ADAL" clId="{DE752F20-614A-4529-9E3F-9D26962DBC11}" dt="2023-07-28T14:46:23.437" v="558" actId="14100"/>
          <ac:picMkLst>
            <pc:docMk/>
            <pc:sldMk cId="2075753976" sldId="309"/>
            <ac:picMk id="4" creationId="{6FDA417E-5E83-C054-9918-C021EAB8AC4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1AF5DD-4C5B-459A-8144-582F82313094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230E2DE-6ECF-4BDB-BE83-7C234EDB21F8}">
      <dgm:prSet phldrT="[Text]" custT="1"/>
      <dgm:spPr/>
      <dgm:t>
        <a:bodyPr/>
        <a:lstStyle/>
        <a:p>
          <a:r>
            <a:rPr lang="en-US" sz="3100" b="1" kern="1200">
              <a:latin typeface="Bierstadt"/>
              <a:ea typeface="+mn-ea"/>
              <a:cs typeface="+mn-cs"/>
            </a:rPr>
            <a:t>TIÊU CHÍ ĐẦU VÀO</a:t>
          </a:r>
          <a:endParaRPr lang="en-US" sz="3100" b="1" kern="1200" dirty="0">
            <a:latin typeface="Bierstadt"/>
            <a:ea typeface="+mn-ea"/>
            <a:cs typeface="+mn-cs"/>
          </a:endParaRPr>
        </a:p>
      </dgm:t>
    </dgm:pt>
    <dgm:pt modelId="{4F44E7F0-EEAB-4559-85B6-928444EB0E21}" type="parTrans" cxnId="{C7E51C6A-6CB0-4D08-B1A3-E5411426608F}">
      <dgm:prSet/>
      <dgm:spPr/>
      <dgm:t>
        <a:bodyPr/>
        <a:lstStyle/>
        <a:p>
          <a:endParaRPr lang="en-US"/>
        </a:p>
      </dgm:t>
    </dgm:pt>
    <dgm:pt modelId="{7F9B45CC-0BC3-462A-B6A4-7A94A80C37F1}" type="sibTrans" cxnId="{C7E51C6A-6CB0-4D08-B1A3-E5411426608F}">
      <dgm:prSet/>
      <dgm:spPr/>
      <dgm:t>
        <a:bodyPr/>
        <a:lstStyle/>
        <a:p>
          <a:endParaRPr lang="en-US"/>
        </a:p>
      </dgm:t>
    </dgm:pt>
    <dgm:pt modelId="{6D83CBFE-1EB5-4B81-8484-135E02642CE0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Product backlog</a:t>
          </a:r>
        </a:p>
      </dgm:t>
    </dgm:pt>
    <dgm:pt modelId="{FFFFDD7B-6324-46AD-9348-4F3E24774D29}" type="parTrans" cxnId="{B06547F3-F720-4DEB-B972-9B2ACCA3A1AF}">
      <dgm:prSet/>
      <dgm:spPr/>
      <dgm:t>
        <a:bodyPr/>
        <a:lstStyle/>
        <a:p>
          <a:endParaRPr lang="en-US"/>
        </a:p>
      </dgm:t>
    </dgm:pt>
    <dgm:pt modelId="{0790BB99-02B1-4E8B-BA39-F960008D0F4C}" type="sibTrans" cxnId="{B06547F3-F720-4DEB-B972-9B2ACCA3A1AF}">
      <dgm:prSet/>
      <dgm:spPr/>
      <dgm:t>
        <a:bodyPr/>
        <a:lstStyle/>
        <a:p>
          <a:endParaRPr lang="en-US"/>
        </a:p>
      </dgm:t>
    </dgm:pt>
    <dgm:pt modelId="{5CE4B9AE-90AC-46DA-86EC-0F97B1941DF0}">
      <dgm:prSet phldrT="[Text]" custT="1"/>
      <dgm:spPr/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tả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giảng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dạy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89986B-3E4A-4BBA-BDBB-91D193D8DC93}" type="parTrans" cxnId="{7FD9B14E-F525-4772-A4BF-5CBF9E4031F2}">
      <dgm:prSet/>
      <dgm:spPr/>
      <dgm:t>
        <a:bodyPr/>
        <a:lstStyle/>
        <a:p>
          <a:endParaRPr lang="en-US"/>
        </a:p>
      </dgm:t>
    </dgm:pt>
    <dgm:pt modelId="{18C17E1F-05C4-4021-B103-1FC86E8B1EF0}" type="sibTrans" cxnId="{7FD9B14E-F525-4772-A4BF-5CBF9E4031F2}">
      <dgm:prSet/>
      <dgm:spPr/>
      <dgm:t>
        <a:bodyPr/>
        <a:lstStyle/>
        <a:p>
          <a:endParaRPr lang="en-US"/>
        </a:p>
      </dgm:t>
    </dgm:pt>
    <dgm:pt modelId="{C91E4877-6EE7-4E40-884E-A09CF58D745B}">
      <dgm:prSet phldrT="[Text]" custT="1"/>
      <dgm:spPr/>
      <dgm:t>
        <a:bodyPr/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>
              <a:latin typeface="Bierstadt"/>
              <a:ea typeface="+mn-ea"/>
              <a:cs typeface="+mn-cs"/>
            </a:rPr>
            <a:t>TIÊU CHÍ ĐẦU RA</a:t>
          </a:r>
          <a:endParaRPr lang="en-US" sz="3100" b="1" kern="1200" dirty="0">
            <a:latin typeface="Bierstadt"/>
            <a:ea typeface="+mn-ea"/>
            <a:cs typeface="+mn-cs"/>
          </a:endParaRPr>
        </a:p>
      </dgm:t>
    </dgm:pt>
    <dgm:pt modelId="{9580043E-EE4B-405A-8E5E-5B598AA3207F}" type="parTrans" cxnId="{C6B15582-8451-4862-9B29-EB26D138BB72}">
      <dgm:prSet/>
      <dgm:spPr/>
      <dgm:t>
        <a:bodyPr/>
        <a:lstStyle/>
        <a:p>
          <a:endParaRPr lang="en-US"/>
        </a:p>
      </dgm:t>
    </dgm:pt>
    <dgm:pt modelId="{090AE164-4739-4C90-810E-A24D335B8E64}" type="sibTrans" cxnId="{C6B15582-8451-4862-9B29-EB26D138BB72}">
      <dgm:prSet/>
      <dgm:spPr/>
      <dgm:t>
        <a:bodyPr/>
        <a:lstStyle/>
        <a:p>
          <a:endParaRPr lang="en-US"/>
        </a:p>
      </dgm:t>
    </dgm:pt>
    <dgm:pt modelId="{1967D83D-1802-496A-8E51-D03C3A1AB77A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Hoàn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test cases</a:t>
          </a:r>
        </a:p>
      </dgm:t>
    </dgm:pt>
    <dgm:pt modelId="{523C5B42-92FB-41E2-A519-AA4806D8A56A}" type="parTrans" cxnId="{2CACD01F-333D-4D3B-80D5-94FDA7EE66DA}">
      <dgm:prSet/>
      <dgm:spPr/>
      <dgm:t>
        <a:bodyPr/>
        <a:lstStyle/>
        <a:p>
          <a:endParaRPr lang="en-US"/>
        </a:p>
      </dgm:t>
    </dgm:pt>
    <dgm:pt modelId="{86822F98-E9E5-409A-9A4A-C371A1029FAD}" type="sibTrans" cxnId="{2CACD01F-333D-4D3B-80D5-94FDA7EE66DA}">
      <dgm:prSet/>
      <dgm:spPr/>
      <dgm:t>
        <a:bodyPr/>
        <a:lstStyle/>
        <a:p>
          <a:endParaRPr lang="en-US"/>
        </a:p>
      </dgm:t>
    </dgm:pt>
    <dgm:pt modelId="{36658059-4F87-4B7D-837E-97807412E603}">
      <dgm:prSet phldrT="[Text]" custT="1"/>
      <dgm:spPr/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giảng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dạy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406A1A-662F-4266-B6E8-25B53EF07CDF}" type="parTrans" cxnId="{89BC92DE-937A-4C2A-A655-B2606837E6F5}">
      <dgm:prSet/>
      <dgm:spPr/>
      <dgm:t>
        <a:bodyPr/>
        <a:lstStyle/>
        <a:p>
          <a:endParaRPr lang="en-US"/>
        </a:p>
      </dgm:t>
    </dgm:pt>
    <dgm:pt modelId="{F82E9C1E-3BAE-4AEB-B0D4-DC3F1AC3E4A5}" type="sibTrans" cxnId="{89BC92DE-937A-4C2A-A655-B2606837E6F5}">
      <dgm:prSet/>
      <dgm:spPr/>
      <dgm:t>
        <a:bodyPr/>
        <a:lstStyle/>
        <a:p>
          <a:endParaRPr lang="en-US"/>
        </a:p>
      </dgm:t>
    </dgm:pt>
    <dgm:pt modelId="{7263A864-AF9A-4E6B-A613-19109888ECC6}">
      <dgm:prSet phldrT="[Text]" custT="1"/>
      <dgm:spPr/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Kiểm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thử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tất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E859A3-D77D-43C6-BFB6-08B7435EBFCE}" type="parTrans" cxnId="{94739E85-76E4-4B2F-B67C-89CA6908D555}">
      <dgm:prSet/>
      <dgm:spPr/>
      <dgm:t>
        <a:bodyPr/>
        <a:lstStyle/>
        <a:p>
          <a:endParaRPr lang="en-US"/>
        </a:p>
      </dgm:t>
    </dgm:pt>
    <dgm:pt modelId="{89F95FBA-2B27-483E-A15A-7BD3853D3D67}" type="sibTrans" cxnId="{94739E85-76E4-4B2F-B67C-89CA6908D555}">
      <dgm:prSet/>
      <dgm:spPr/>
      <dgm:t>
        <a:bodyPr/>
        <a:lstStyle/>
        <a:p>
          <a:endParaRPr lang="en-US"/>
        </a:p>
      </dgm:t>
    </dgm:pt>
    <dgm:pt modelId="{1CB49348-246C-458E-A2DC-0C8D05AC74EF}">
      <dgm:prSet phldrT="[Text]" custT="1"/>
      <dgm:spPr/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mẫu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tình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huống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FAD604-ABFA-48F1-8069-8E01A5B59D64}" type="parTrans" cxnId="{735C60D4-A2DA-4E96-BF1E-1CB2347F4DC9}">
      <dgm:prSet/>
      <dgm:spPr/>
      <dgm:t>
        <a:bodyPr/>
        <a:lstStyle/>
        <a:p>
          <a:endParaRPr lang="en-US"/>
        </a:p>
      </dgm:t>
    </dgm:pt>
    <dgm:pt modelId="{3780DE09-A015-4B95-947E-DC2E96DBC15D}" type="sibTrans" cxnId="{735C60D4-A2DA-4E96-BF1E-1CB2347F4DC9}">
      <dgm:prSet/>
      <dgm:spPr/>
      <dgm:t>
        <a:bodyPr/>
        <a:lstStyle/>
        <a:p>
          <a:endParaRPr lang="en-US"/>
        </a:p>
      </dgm:t>
    </dgm:pt>
    <dgm:pt modelId="{E6ED77C5-FF26-4321-BD19-2370CCEBCD0F}">
      <dgm:prSet phldrT="[Text]" custT="1"/>
      <dgm:spPr/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kiểm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test report</a:t>
          </a:r>
        </a:p>
      </dgm:t>
    </dgm:pt>
    <dgm:pt modelId="{2B8A0D3F-2AB4-4F4F-9EF4-61EE481B9492}" type="parTrans" cxnId="{600CDEEB-9B43-4A18-8209-10797A4545CB}">
      <dgm:prSet/>
      <dgm:spPr/>
      <dgm:t>
        <a:bodyPr/>
        <a:lstStyle/>
        <a:p>
          <a:endParaRPr lang="en-US"/>
        </a:p>
      </dgm:t>
    </dgm:pt>
    <dgm:pt modelId="{58702915-2B7E-4DC1-A40F-E0640F50EEB1}" type="sibTrans" cxnId="{600CDEEB-9B43-4A18-8209-10797A4545CB}">
      <dgm:prSet/>
      <dgm:spPr/>
      <dgm:t>
        <a:bodyPr/>
        <a:lstStyle/>
        <a:p>
          <a:endParaRPr lang="en-US"/>
        </a:p>
      </dgm:t>
    </dgm:pt>
    <dgm:pt modelId="{926CA2F7-5572-4F6B-8C07-FA6A2E10BAF4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Hoàn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file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0F0C1D-CF26-4CF8-B1D6-05FED2EB36C7}" type="parTrans" cxnId="{4514DBB2-CBA5-4E7A-AB70-D6FB5CE334A7}">
      <dgm:prSet/>
      <dgm:spPr/>
      <dgm:t>
        <a:bodyPr/>
        <a:lstStyle/>
        <a:p>
          <a:endParaRPr lang="en-US"/>
        </a:p>
      </dgm:t>
    </dgm:pt>
    <dgm:pt modelId="{BC16A8F4-AFE0-42A1-9B6E-6CA11FD513D2}" type="sibTrans" cxnId="{4514DBB2-CBA5-4E7A-AB70-D6FB5CE334A7}">
      <dgm:prSet/>
      <dgm:spPr/>
      <dgm:t>
        <a:bodyPr/>
        <a:lstStyle/>
        <a:p>
          <a:endParaRPr lang="en-US"/>
        </a:p>
      </dgm:t>
    </dgm:pt>
    <dgm:pt modelId="{FF75C0AA-F44C-49BE-86E7-0AA2E7123396}" type="pres">
      <dgm:prSet presAssocID="{CE1AF5DD-4C5B-459A-8144-582F82313094}" presName="Name0" presStyleCnt="0">
        <dgm:presLayoutVars>
          <dgm:dir/>
          <dgm:animLvl val="lvl"/>
          <dgm:resizeHandles val="exact"/>
        </dgm:presLayoutVars>
      </dgm:prSet>
      <dgm:spPr/>
    </dgm:pt>
    <dgm:pt modelId="{7CC4E4DD-8BC6-4667-9861-AD8BA788CE9D}" type="pres">
      <dgm:prSet presAssocID="{F230E2DE-6ECF-4BDB-BE83-7C234EDB21F8}" presName="composite" presStyleCnt="0"/>
      <dgm:spPr/>
    </dgm:pt>
    <dgm:pt modelId="{17FB9369-D8A4-41EE-B9AF-EDB1B210B92C}" type="pres">
      <dgm:prSet presAssocID="{F230E2DE-6ECF-4BDB-BE83-7C234EDB21F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89C3CB2-CABC-4000-9949-F4EE039F84EC}" type="pres">
      <dgm:prSet presAssocID="{F230E2DE-6ECF-4BDB-BE83-7C234EDB21F8}" presName="desTx" presStyleLbl="alignAccFollowNode1" presStyleIdx="0" presStyleCnt="2">
        <dgm:presLayoutVars>
          <dgm:bulletEnabled val="1"/>
        </dgm:presLayoutVars>
      </dgm:prSet>
      <dgm:spPr/>
    </dgm:pt>
    <dgm:pt modelId="{3F80209D-2F8D-42D7-9F33-53F92F6E05B4}" type="pres">
      <dgm:prSet presAssocID="{7F9B45CC-0BC3-462A-B6A4-7A94A80C37F1}" presName="space" presStyleCnt="0"/>
      <dgm:spPr/>
    </dgm:pt>
    <dgm:pt modelId="{B603A2CB-B430-4248-84F2-460A967C590B}" type="pres">
      <dgm:prSet presAssocID="{C91E4877-6EE7-4E40-884E-A09CF58D745B}" presName="composite" presStyleCnt="0"/>
      <dgm:spPr/>
    </dgm:pt>
    <dgm:pt modelId="{01CC9F5B-D42F-4187-BF59-F9C16AA4550A}" type="pres">
      <dgm:prSet presAssocID="{C91E4877-6EE7-4E40-884E-A09CF58D745B}" presName="parTx" presStyleLbl="alignNode1" presStyleIdx="1" presStyleCnt="2" custLinFactNeighborX="14242" custLinFactNeighborY="-4358">
        <dgm:presLayoutVars>
          <dgm:chMax val="0"/>
          <dgm:chPref val="0"/>
          <dgm:bulletEnabled val="1"/>
        </dgm:presLayoutVars>
      </dgm:prSet>
      <dgm:spPr/>
    </dgm:pt>
    <dgm:pt modelId="{C1F4AA0D-2F9C-42C1-875C-F7ED85FB2127}" type="pres">
      <dgm:prSet presAssocID="{C91E4877-6EE7-4E40-884E-A09CF58D745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B73E407-A9CE-42D1-929E-B6A15DFF0F81}" type="presOf" srcId="{926CA2F7-5572-4F6B-8C07-FA6A2E10BAF4}" destId="{C1F4AA0D-2F9C-42C1-875C-F7ED85FB2127}" srcOrd="0" destOrd="3" presId="urn:microsoft.com/office/officeart/2005/8/layout/hList1"/>
    <dgm:cxn modelId="{2CACD01F-333D-4D3B-80D5-94FDA7EE66DA}" srcId="{C91E4877-6EE7-4E40-884E-A09CF58D745B}" destId="{1967D83D-1802-496A-8E51-D03C3A1AB77A}" srcOrd="0" destOrd="0" parTransId="{523C5B42-92FB-41E2-A519-AA4806D8A56A}" sibTransId="{86822F98-E9E5-409A-9A4A-C371A1029FAD}"/>
    <dgm:cxn modelId="{EEA85930-E23F-4480-8155-71E4E943DFAF}" type="presOf" srcId="{36658059-4F87-4B7D-837E-97807412E603}" destId="{C89C3CB2-CABC-4000-9949-F4EE039F84EC}" srcOrd="0" destOrd="3" presId="urn:microsoft.com/office/officeart/2005/8/layout/hList1"/>
    <dgm:cxn modelId="{A3FEA469-D269-4BDA-968B-67F5C082F946}" type="presOf" srcId="{E6ED77C5-FF26-4321-BD19-2370CCEBCD0F}" destId="{C1F4AA0D-2F9C-42C1-875C-F7ED85FB2127}" srcOrd="0" destOrd="1" presId="urn:microsoft.com/office/officeart/2005/8/layout/hList1"/>
    <dgm:cxn modelId="{C7E51C6A-6CB0-4D08-B1A3-E5411426608F}" srcId="{CE1AF5DD-4C5B-459A-8144-582F82313094}" destId="{F230E2DE-6ECF-4BDB-BE83-7C234EDB21F8}" srcOrd="0" destOrd="0" parTransId="{4F44E7F0-EEAB-4559-85B6-928444EB0E21}" sibTransId="{7F9B45CC-0BC3-462A-B6A4-7A94A80C37F1}"/>
    <dgm:cxn modelId="{7FD9B14E-F525-4772-A4BF-5CBF9E4031F2}" srcId="{F230E2DE-6ECF-4BDB-BE83-7C234EDB21F8}" destId="{5CE4B9AE-90AC-46DA-86EC-0F97B1941DF0}" srcOrd="1" destOrd="0" parTransId="{E889986B-3E4A-4BBA-BDBB-91D193D8DC93}" sibTransId="{18C17E1F-05C4-4021-B103-1FC86E8B1EF0}"/>
    <dgm:cxn modelId="{659E7057-7118-485D-B1DB-BE949A299B41}" type="presOf" srcId="{C91E4877-6EE7-4E40-884E-A09CF58D745B}" destId="{01CC9F5B-D42F-4187-BF59-F9C16AA4550A}" srcOrd="0" destOrd="0" presId="urn:microsoft.com/office/officeart/2005/8/layout/hList1"/>
    <dgm:cxn modelId="{75545259-A12C-4C5C-99C3-188A91BE960D}" type="presOf" srcId="{F230E2DE-6ECF-4BDB-BE83-7C234EDB21F8}" destId="{17FB9369-D8A4-41EE-B9AF-EDB1B210B92C}" srcOrd="0" destOrd="0" presId="urn:microsoft.com/office/officeart/2005/8/layout/hList1"/>
    <dgm:cxn modelId="{72B7EA5A-1612-4D85-BDDB-F889BEDDE51B}" type="presOf" srcId="{1CB49348-246C-458E-A2DC-0C8D05AC74EF}" destId="{C89C3CB2-CABC-4000-9949-F4EE039F84EC}" srcOrd="0" destOrd="2" presId="urn:microsoft.com/office/officeart/2005/8/layout/hList1"/>
    <dgm:cxn modelId="{C6B15582-8451-4862-9B29-EB26D138BB72}" srcId="{CE1AF5DD-4C5B-459A-8144-582F82313094}" destId="{C91E4877-6EE7-4E40-884E-A09CF58D745B}" srcOrd="1" destOrd="0" parTransId="{9580043E-EE4B-405A-8E5E-5B598AA3207F}" sibTransId="{090AE164-4739-4C90-810E-A24D335B8E64}"/>
    <dgm:cxn modelId="{94739E85-76E4-4B2F-B67C-89CA6908D555}" srcId="{C91E4877-6EE7-4E40-884E-A09CF58D745B}" destId="{7263A864-AF9A-4E6B-A613-19109888ECC6}" srcOrd="2" destOrd="0" parTransId="{B6E859A3-D77D-43C6-BFB6-08B7435EBFCE}" sibTransId="{89F95FBA-2B27-483E-A15A-7BD3853D3D67}"/>
    <dgm:cxn modelId="{14730A90-90FC-458A-9F96-3BBDC0D4520B}" type="presOf" srcId="{5CE4B9AE-90AC-46DA-86EC-0F97B1941DF0}" destId="{C89C3CB2-CABC-4000-9949-F4EE039F84EC}" srcOrd="0" destOrd="1" presId="urn:microsoft.com/office/officeart/2005/8/layout/hList1"/>
    <dgm:cxn modelId="{DA2B3398-8B67-45A3-B7EA-64FF7FA60DAD}" type="presOf" srcId="{6D83CBFE-1EB5-4B81-8484-135E02642CE0}" destId="{C89C3CB2-CABC-4000-9949-F4EE039F84EC}" srcOrd="0" destOrd="0" presId="urn:microsoft.com/office/officeart/2005/8/layout/hList1"/>
    <dgm:cxn modelId="{4514DBB2-CBA5-4E7A-AB70-D6FB5CE334A7}" srcId="{C91E4877-6EE7-4E40-884E-A09CF58D745B}" destId="{926CA2F7-5572-4F6B-8C07-FA6A2E10BAF4}" srcOrd="3" destOrd="0" parTransId="{140F0C1D-CF26-4CF8-B1D6-05FED2EB36C7}" sibTransId="{BC16A8F4-AFE0-42A1-9B6E-6CA11FD513D2}"/>
    <dgm:cxn modelId="{735C60D4-A2DA-4E96-BF1E-1CB2347F4DC9}" srcId="{F230E2DE-6ECF-4BDB-BE83-7C234EDB21F8}" destId="{1CB49348-246C-458E-A2DC-0C8D05AC74EF}" srcOrd="2" destOrd="0" parTransId="{ECFAD604-ABFA-48F1-8069-8E01A5B59D64}" sibTransId="{3780DE09-A015-4B95-947E-DC2E96DBC15D}"/>
    <dgm:cxn modelId="{1AB3D7D4-1EE0-4202-B2BE-66D72E64C0AE}" type="presOf" srcId="{1967D83D-1802-496A-8E51-D03C3A1AB77A}" destId="{C1F4AA0D-2F9C-42C1-875C-F7ED85FB2127}" srcOrd="0" destOrd="0" presId="urn:microsoft.com/office/officeart/2005/8/layout/hList1"/>
    <dgm:cxn modelId="{55E779D9-6691-4A55-A4BA-A0C4A17F8719}" type="presOf" srcId="{CE1AF5DD-4C5B-459A-8144-582F82313094}" destId="{FF75C0AA-F44C-49BE-86E7-0AA2E7123396}" srcOrd="0" destOrd="0" presId="urn:microsoft.com/office/officeart/2005/8/layout/hList1"/>
    <dgm:cxn modelId="{89BC92DE-937A-4C2A-A655-B2606837E6F5}" srcId="{F230E2DE-6ECF-4BDB-BE83-7C234EDB21F8}" destId="{36658059-4F87-4B7D-837E-97807412E603}" srcOrd="3" destOrd="0" parTransId="{DF406A1A-662F-4266-B6E8-25B53EF07CDF}" sibTransId="{F82E9C1E-3BAE-4AEB-B0D4-DC3F1AC3E4A5}"/>
    <dgm:cxn modelId="{E8B846E3-7F6D-48BA-A042-961D99FAA6F8}" type="presOf" srcId="{7263A864-AF9A-4E6B-A613-19109888ECC6}" destId="{C1F4AA0D-2F9C-42C1-875C-F7ED85FB2127}" srcOrd="0" destOrd="2" presId="urn:microsoft.com/office/officeart/2005/8/layout/hList1"/>
    <dgm:cxn modelId="{600CDEEB-9B43-4A18-8209-10797A4545CB}" srcId="{C91E4877-6EE7-4E40-884E-A09CF58D745B}" destId="{E6ED77C5-FF26-4321-BD19-2370CCEBCD0F}" srcOrd="1" destOrd="0" parTransId="{2B8A0D3F-2AB4-4F4F-9EF4-61EE481B9492}" sibTransId="{58702915-2B7E-4DC1-A40F-E0640F50EEB1}"/>
    <dgm:cxn modelId="{B06547F3-F720-4DEB-B972-9B2ACCA3A1AF}" srcId="{F230E2DE-6ECF-4BDB-BE83-7C234EDB21F8}" destId="{6D83CBFE-1EB5-4B81-8484-135E02642CE0}" srcOrd="0" destOrd="0" parTransId="{FFFFDD7B-6324-46AD-9348-4F3E24774D29}" sibTransId="{0790BB99-02B1-4E8B-BA39-F960008D0F4C}"/>
    <dgm:cxn modelId="{01ACD03C-972C-4C7C-8CAA-14F7BA6DDE27}" type="presParOf" srcId="{FF75C0AA-F44C-49BE-86E7-0AA2E7123396}" destId="{7CC4E4DD-8BC6-4667-9861-AD8BA788CE9D}" srcOrd="0" destOrd="0" presId="urn:microsoft.com/office/officeart/2005/8/layout/hList1"/>
    <dgm:cxn modelId="{42AC0AA9-6CA5-4757-B93C-ADE8B172EAE2}" type="presParOf" srcId="{7CC4E4DD-8BC6-4667-9861-AD8BA788CE9D}" destId="{17FB9369-D8A4-41EE-B9AF-EDB1B210B92C}" srcOrd="0" destOrd="0" presId="urn:microsoft.com/office/officeart/2005/8/layout/hList1"/>
    <dgm:cxn modelId="{B70BFC19-199E-417E-BBF0-61A092BABB86}" type="presParOf" srcId="{7CC4E4DD-8BC6-4667-9861-AD8BA788CE9D}" destId="{C89C3CB2-CABC-4000-9949-F4EE039F84EC}" srcOrd="1" destOrd="0" presId="urn:microsoft.com/office/officeart/2005/8/layout/hList1"/>
    <dgm:cxn modelId="{06A0E0D8-EDBB-49EC-A5F7-DCDF779D935F}" type="presParOf" srcId="{FF75C0AA-F44C-49BE-86E7-0AA2E7123396}" destId="{3F80209D-2F8D-42D7-9F33-53F92F6E05B4}" srcOrd="1" destOrd="0" presId="urn:microsoft.com/office/officeart/2005/8/layout/hList1"/>
    <dgm:cxn modelId="{4B5E95E9-3EB1-422C-8468-11BE9E5CFFC9}" type="presParOf" srcId="{FF75C0AA-F44C-49BE-86E7-0AA2E7123396}" destId="{B603A2CB-B430-4248-84F2-460A967C590B}" srcOrd="2" destOrd="0" presId="urn:microsoft.com/office/officeart/2005/8/layout/hList1"/>
    <dgm:cxn modelId="{DDD43D13-F340-48FC-95CA-83DB62778BCF}" type="presParOf" srcId="{B603A2CB-B430-4248-84F2-460A967C590B}" destId="{01CC9F5B-D42F-4187-BF59-F9C16AA4550A}" srcOrd="0" destOrd="0" presId="urn:microsoft.com/office/officeart/2005/8/layout/hList1"/>
    <dgm:cxn modelId="{89AED40B-E043-45EE-BCEA-493C93FF7590}" type="presParOf" srcId="{B603A2CB-B430-4248-84F2-460A967C590B}" destId="{C1F4AA0D-2F9C-42C1-875C-F7ED85FB212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002E6-41A4-445A-8515-4E1A1EB646C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B16770-6264-4933-B175-689E4A8D77EC}">
      <dgm:prSet phldrT="[Text]" custT="1"/>
      <dgm:spPr/>
      <dgm:t>
        <a:bodyPr/>
        <a:lstStyle/>
        <a:p>
          <a:r>
            <a: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PHẦN CỨNG</a:t>
          </a:r>
        </a:p>
      </dgm:t>
    </dgm:pt>
    <dgm:pt modelId="{B6C644C5-99F5-498C-BD39-55E40BFA545E}" type="parTrans" cxnId="{9CCB7B47-CD42-40C5-AF0E-B291F3C32D13}">
      <dgm:prSet/>
      <dgm:spPr/>
      <dgm:t>
        <a:bodyPr/>
        <a:lstStyle/>
        <a:p>
          <a:endParaRPr lang="en-US"/>
        </a:p>
      </dgm:t>
    </dgm:pt>
    <dgm:pt modelId="{1736D2DA-C6F6-472C-890F-F65E9D9AF94A}" type="sibTrans" cxnId="{9CCB7B47-CD42-40C5-AF0E-B291F3C32D13}">
      <dgm:prSet/>
      <dgm:spPr/>
      <dgm:t>
        <a:bodyPr/>
        <a:lstStyle/>
        <a:p>
          <a:endParaRPr lang="en-US"/>
        </a:p>
      </dgm:t>
    </dgm:pt>
    <dgm:pt modelId="{5DB814D0-8E9C-433B-8A9B-425CAC50CCF4}">
      <dgm:prSet phldrT="[Text]"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4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máy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802080-DE4A-4302-8AC8-7CF94B635BB3}" type="parTrans" cxnId="{4A968805-4D82-4C75-AEF2-C4BB4A7FE46E}">
      <dgm:prSet/>
      <dgm:spPr/>
      <dgm:t>
        <a:bodyPr/>
        <a:lstStyle/>
        <a:p>
          <a:endParaRPr lang="en-US"/>
        </a:p>
      </dgm:t>
    </dgm:pt>
    <dgm:pt modelId="{9BDD6583-4AE3-48B6-A0DD-5598F64ECD90}" type="sibTrans" cxnId="{4A968805-4D82-4C75-AEF2-C4BB4A7FE46E}">
      <dgm:prSet/>
      <dgm:spPr/>
      <dgm:t>
        <a:bodyPr/>
        <a:lstStyle/>
        <a:p>
          <a:endParaRPr lang="en-US"/>
        </a:p>
      </dgm:t>
    </dgm:pt>
    <dgm:pt modelId="{17425488-0824-4A99-B35B-3915AF0FE33B}">
      <dgm:prSet phldrT="[Text]" custT="1"/>
      <dgm:spPr/>
      <dgm:t>
        <a:bodyPr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lumMod val="95000"/>
                  <a:lumOff val="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PHẦN MỀM</a:t>
          </a:r>
        </a:p>
      </dgm:t>
    </dgm:pt>
    <dgm:pt modelId="{7DECBCCF-3F25-4BB4-B9F4-B5F8C287669D}" type="parTrans" cxnId="{7EDE7AAE-05A4-42A2-BF3C-BDA024C376B9}">
      <dgm:prSet/>
      <dgm:spPr/>
      <dgm:t>
        <a:bodyPr/>
        <a:lstStyle/>
        <a:p>
          <a:endParaRPr lang="en-US"/>
        </a:p>
      </dgm:t>
    </dgm:pt>
    <dgm:pt modelId="{582DCA45-5655-4657-8D89-641D18E93396}" type="sibTrans" cxnId="{7EDE7AAE-05A4-42A2-BF3C-BDA024C376B9}">
      <dgm:prSet/>
      <dgm:spPr/>
      <dgm:t>
        <a:bodyPr/>
        <a:lstStyle/>
        <a:p>
          <a:endParaRPr lang="en-US"/>
        </a:p>
      </dgm:t>
    </dgm:pt>
    <dgm:pt modelId="{C77D8A92-5162-4D49-A809-53C3452FB117}">
      <dgm:prSet phldrT="[Text]" custT="1"/>
      <dgm:spPr/>
      <dgm:t>
        <a:bodyPr/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Phần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mềm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cần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kiểm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thử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quản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lý</a:t>
          </a:r>
          <a:endParaRPr lang="en-US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37CA696-E5B2-42CC-869D-B00E73D13898}" type="parTrans" cxnId="{86F07691-DFA3-4F0F-9742-52F578714DF9}">
      <dgm:prSet/>
      <dgm:spPr/>
      <dgm:t>
        <a:bodyPr/>
        <a:lstStyle/>
        <a:p>
          <a:endParaRPr lang="en-US"/>
        </a:p>
      </dgm:t>
    </dgm:pt>
    <dgm:pt modelId="{139D1581-A485-4DB5-ABBD-A05EB536552F}" type="sibTrans" cxnId="{86F07691-DFA3-4F0F-9742-52F578714DF9}">
      <dgm:prSet/>
      <dgm:spPr/>
      <dgm:t>
        <a:bodyPr/>
        <a:lstStyle/>
        <a:p>
          <a:endParaRPr lang="en-US"/>
        </a:p>
      </dgm:t>
    </dgm:pt>
    <dgm:pt modelId="{DAA8A1F4-855B-41A8-913A-654265711799}">
      <dgm:prSet phldrT="[Text]" custT="1"/>
      <dgm:spPr/>
      <dgm:t>
        <a:bodyPr/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Hệ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điều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hành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máy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tính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window10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11</a:t>
          </a:r>
        </a:p>
      </dgm:t>
    </dgm:pt>
    <dgm:pt modelId="{D33E500D-A806-4A6B-B9B0-E6CC0C92301F}" type="parTrans" cxnId="{91E1D3C0-31BC-497C-A077-256A407BD91C}">
      <dgm:prSet/>
      <dgm:spPr/>
      <dgm:t>
        <a:bodyPr/>
        <a:lstStyle/>
        <a:p>
          <a:endParaRPr lang="en-US"/>
        </a:p>
      </dgm:t>
    </dgm:pt>
    <dgm:pt modelId="{2F9A01F4-3C10-4EC1-8D02-922E1416F708}" type="sibTrans" cxnId="{91E1D3C0-31BC-497C-A077-256A407BD91C}">
      <dgm:prSet/>
      <dgm:spPr/>
      <dgm:t>
        <a:bodyPr/>
        <a:lstStyle/>
        <a:p>
          <a:endParaRPr lang="en-US"/>
        </a:p>
      </dgm:t>
    </dgm:pt>
    <dgm:pt modelId="{3AFE7B50-ED4E-4760-9A8B-9F03169650B4}">
      <dgm:prSet phldrT="[Text]" custT="1"/>
      <dgm:spPr/>
      <dgm:t>
        <a:bodyPr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lumMod val="95000"/>
                  <a:lumOff val="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TÀI LIỆU</a:t>
          </a:r>
        </a:p>
      </dgm:t>
    </dgm:pt>
    <dgm:pt modelId="{A546941C-8CA6-4F64-9267-167CC82D02AC}" type="parTrans" cxnId="{9788DE1A-0D68-4F95-BF77-AD7E3C730E31}">
      <dgm:prSet/>
      <dgm:spPr/>
      <dgm:t>
        <a:bodyPr/>
        <a:lstStyle/>
        <a:p>
          <a:endParaRPr lang="en-US"/>
        </a:p>
      </dgm:t>
    </dgm:pt>
    <dgm:pt modelId="{63420DDD-AABC-4F49-8411-31E0AD669ABB}" type="sibTrans" cxnId="{9788DE1A-0D68-4F95-BF77-AD7E3C730E31}">
      <dgm:prSet/>
      <dgm:spPr/>
      <dgm:t>
        <a:bodyPr/>
        <a:lstStyle/>
        <a:p>
          <a:endParaRPr lang="en-US"/>
        </a:p>
      </dgm:t>
    </dgm:pt>
    <dgm:pt modelId="{2FFBA0D1-4784-4A31-92B0-69F1820281BC}">
      <dgm:prSet phldrT="[Text]" custT="1"/>
      <dgm:spPr/>
      <dgm:t>
        <a:bodyPr/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Functional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TestCase</a:t>
          </a:r>
          <a:endParaRPr lang="en-US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5937BC0-1273-4C8D-9137-E61273521CAC}" type="parTrans" cxnId="{29891C7F-F819-4F2E-B6CD-DDB781633F78}">
      <dgm:prSet/>
      <dgm:spPr/>
      <dgm:t>
        <a:bodyPr/>
        <a:lstStyle/>
        <a:p>
          <a:endParaRPr lang="en-US"/>
        </a:p>
      </dgm:t>
    </dgm:pt>
    <dgm:pt modelId="{5302FBAF-AA6B-4614-926F-E8426F8C1DB2}" type="sibTrans" cxnId="{29891C7F-F819-4F2E-B6CD-DDB781633F78}">
      <dgm:prSet/>
      <dgm:spPr/>
      <dgm:t>
        <a:bodyPr/>
        <a:lstStyle/>
        <a:p>
          <a:endParaRPr lang="en-US"/>
        </a:p>
      </dgm:t>
    </dgm:pt>
    <dgm:pt modelId="{487785F3-B6D7-4B93-B967-82301F4C15F3}">
      <dgm:prSet phldrT="[Text]" custT="1"/>
      <dgm:spPr/>
      <dgm:t>
        <a:bodyPr/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Integration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TestCase</a:t>
          </a:r>
          <a:endParaRPr lang="en-US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AF78A60-2E3F-453E-B01C-DC2336535661}" type="parTrans" cxnId="{E4495730-5F56-4CA5-B3E0-EC4AE5A05A54}">
      <dgm:prSet/>
      <dgm:spPr/>
      <dgm:t>
        <a:bodyPr/>
        <a:lstStyle/>
        <a:p>
          <a:endParaRPr lang="en-US"/>
        </a:p>
      </dgm:t>
    </dgm:pt>
    <dgm:pt modelId="{F1C72956-D87F-4C27-AF81-E947CCD930A8}" type="sibTrans" cxnId="{E4495730-5F56-4CA5-B3E0-EC4AE5A05A54}">
      <dgm:prSet/>
      <dgm:spPr/>
      <dgm:t>
        <a:bodyPr/>
        <a:lstStyle/>
        <a:p>
          <a:endParaRPr lang="en-US"/>
        </a:p>
      </dgm:t>
    </dgm:pt>
    <dgm:pt modelId="{74C9B9CB-61BC-4981-9BB3-24AE8DC75EF7}" type="pres">
      <dgm:prSet presAssocID="{A32002E6-41A4-445A-8515-4E1A1EB646CF}" presName="Name0" presStyleCnt="0">
        <dgm:presLayoutVars>
          <dgm:dir/>
          <dgm:animLvl val="lvl"/>
          <dgm:resizeHandles val="exact"/>
        </dgm:presLayoutVars>
      </dgm:prSet>
      <dgm:spPr/>
    </dgm:pt>
    <dgm:pt modelId="{13B04C33-3433-4D04-8207-86385ECEF81C}" type="pres">
      <dgm:prSet presAssocID="{69B16770-6264-4933-B175-689E4A8D77EC}" presName="linNode" presStyleCnt="0"/>
      <dgm:spPr/>
    </dgm:pt>
    <dgm:pt modelId="{B1133933-BC99-4FC2-8E23-B4BE457CB250}" type="pres">
      <dgm:prSet presAssocID="{69B16770-6264-4933-B175-689E4A8D77E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59A5819-808B-4339-AA11-72BF47E8EC11}" type="pres">
      <dgm:prSet presAssocID="{69B16770-6264-4933-B175-689E4A8D77EC}" presName="descendantText" presStyleLbl="alignAccFollowNode1" presStyleIdx="0" presStyleCnt="3" custLinFactNeighborX="0">
        <dgm:presLayoutVars>
          <dgm:bulletEnabled val="1"/>
        </dgm:presLayoutVars>
      </dgm:prSet>
      <dgm:spPr/>
    </dgm:pt>
    <dgm:pt modelId="{584BA656-6037-4C09-8FFB-B9BD068F53E2}" type="pres">
      <dgm:prSet presAssocID="{1736D2DA-C6F6-472C-890F-F65E9D9AF94A}" presName="sp" presStyleCnt="0"/>
      <dgm:spPr/>
    </dgm:pt>
    <dgm:pt modelId="{A4974F9E-ABAC-495A-9A52-220CDEB39C50}" type="pres">
      <dgm:prSet presAssocID="{17425488-0824-4A99-B35B-3915AF0FE33B}" presName="linNode" presStyleCnt="0"/>
      <dgm:spPr/>
    </dgm:pt>
    <dgm:pt modelId="{E0F9B733-E45B-4895-BA09-DE73823B7CDD}" type="pres">
      <dgm:prSet presAssocID="{17425488-0824-4A99-B35B-3915AF0FE33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B1BAB78-D457-482E-B8E8-33B863BB7AAC}" type="pres">
      <dgm:prSet presAssocID="{17425488-0824-4A99-B35B-3915AF0FE33B}" presName="descendantText" presStyleLbl="alignAccFollowNode1" presStyleIdx="1" presStyleCnt="3">
        <dgm:presLayoutVars>
          <dgm:bulletEnabled val="1"/>
        </dgm:presLayoutVars>
      </dgm:prSet>
      <dgm:spPr/>
    </dgm:pt>
    <dgm:pt modelId="{2203F812-DB8E-4614-B691-6BAF48E296DE}" type="pres">
      <dgm:prSet presAssocID="{582DCA45-5655-4657-8D89-641D18E93396}" presName="sp" presStyleCnt="0"/>
      <dgm:spPr/>
    </dgm:pt>
    <dgm:pt modelId="{CA02D788-355A-4732-A284-79E3A20AAA4D}" type="pres">
      <dgm:prSet presAssocID="{3AFE7B50-ED4E-4760-9A8B-9F03169650B4}" presName="linNode" presStyleCnt="0"/>
      <dgm:spPr/>
    </dgm:pt>
    <dgm:pt modelId="{8666073D-2533-4683-8F99-CF359EF9D778}" type="pres">
      <dgm:prSet presAssocID="{3AFE7B50-ED4E-4760-9A8B-9F03169650B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7EAA349-8A9F-4B13-A430-ADFE82215F4B}" type="pres">
      <dgm:prSet presAssocID="{3AFE7B50-ED4E-4760-9A8B-9F03169650B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A968805-4D82-4C75-AEF2-C4BB4A7FE46E}" srcId="{69B16770-6264-4933-B175-689E4A8D77EC}" destId="{5DB814D0-8E9C-433B-8A9B-425CAC50CCF4}" srcOrd="0" destOrd="0" parTransId="{10802080-DE4A-4302-8AC8-7CF94B635BB3}" sibTransId="{9BDD6583-4AE3-48B6-A0DD-5598F64ECD90}"/>
    <dgm:cxn modelId="{5D8FEB0F-E5DD-4FC5-AFD9-F5C3BFE91301}" type="presOf" srcId="{A32002E6-41A4-445A-8515-4E1A1EB646CF}" destId="{74C9B9CB-61BC-4981-9BB3-24AE8DC75EF7}" srcOrd="0" destOrd="0" presId="urn:microsoft.com/office/officeart/2005/8/layout/vList5"/>
    <dgm:cxn modelId="{9788DE1A-0D68-4F95-BF77-AD7E3C730E31}" srcId="{A32002E6-41A4-445A-8515-4E1A1EB646CF}" destId="{3AFE7B50-ED4E-4760-9A8B-9F03169650B4}" srcOrd="2" destOrd="0" parTransId="{A546941C-8CA6-4F64-9267-167CC82D02AC}" sibTransId="{63420DDD-AABC-4F49-8411-31E0AD669ABB}"/>
    <dgm:cxn modelId="{6B56512B-0AB5-4854-9A9F-CC7C39A43F21}" type="presOf" srcId="{487785F3-B6D7-4B93-B967-82301F4C15F3}" destId="{37EAA349-8A9F-4B13-A430-ADFE82215F4B}" srcOrd="0" destOrd="1" presId="urn:microsoft.com/office/officeart/2005/8/layout/vList5"/>
    <dgm:cxn modelId="{E4495730-5F56-4CA5-B3E0-EC4AE5A05A54}" srcId="{3AFE7B50-ED4E-4760-9A8B-9F03169650B4}" destId="{487785F3-B6D7-4B93-B967-82301F4C15F3}" srcOrd="1" destOrd="0" parTransId="{EAF78A60-2E3F-453E-B01C-DC2336535661}" sibTransId="{F1C72956-D87F-4C27-AF81-E947CCD930A8}"/>
    <dgm:cxn modelId="{9CCB7B47-CD42-40C5-AF0E-B291F3C32D13}" srcId="{A32002E6-41A4-445A-8515-4E1A1EB646CF}" destId="{69B16770-6264-4933-B175-689E4A8D77EC}" srcOrd="0" destOrd="0" parTransId="{B6C644C5-99F5-498C-BD39-55E40BFA545E}" sibTransId="{1736D2DA-C6F6-472C-890F-F65E9D9AF94A}"/>
    <dgm:cxn modelId="{29891C7F-F819-4F2E-B6CD-DDB781633F78}" srcId="{3AFE7B50-ED4E-4760-9A8B-9F03169650B4}" destId="{2FFBA0D1-4784-4A31-92B0-69F1820281BC}" srcOrd="0" destOrd="0" parTransId="{05937BC0-1273-4C8D-9137-E61273521CAC}" sibTransId="{5302FBAF-AA6B-4614-926F-E8426F8C1DB2}"/>
    <dgm:cxn modelId="{03A5EC87-6D6E-49A2-8544-9C7500575305}" type="presOf" srcId="{5DB814D0-8E9C-433B-8A9B-425CAC50CCF4}" destId="{159A5819-808B-4339-AA11-72BF47E8EC11}" srcOrd="0" destOrd="0" presId="urn:microsoft.com/office/officeart/2005/8/layout/vList5"/>
    <dgm:cxn modelId="{86F07691-DFA3-4F0F-9742-52F578714DF9}" srcId="{17425488-0824-4A99-B35B-3915AF0FE33B}" destId="{C77D8A92-5162-4D49-A809-53C3452FB117}" srcOrd="0" destOrd="0" parTransId="{A37CA696-E5B2-42CC-869D-B00E73D13898}" sibTransId="{139D1581-A485-4DB5-ABBD-A05EB536552F}"/>
    <dgm:cxn modelId="{BE1BFE96-4ECD-484E-A646-57D90FEBF386}" type="presOf" srcId="{C77D8A92-5162-4D49-A809-53C3452FB117}" destId="{2B1BAB78-D457-482E-B8E8-33B863BB7AAC}" srcOrd="0" destOrd="0" presId="urn:microsoft.com/office/officeart/2005/8/layout/vList5"/>
    <dgm:cxn modelId="{9C7374A0-D975-4366-BB7A-C45EBE96EF52}" type="presOf" srcId="{2FFBA0D1-4784-4A31-92B0-69F1820281BC}" destId="{37EAA349-8A9F-4B13-A430-ADFE82215F4B}" srcOrd="0" destOrd="0" presId="urn:microsoft.com/office/officeart/2005/8/layout/vList5"/>
    <dgm:cxn modelId="{7EDE7AAE-05A4-42A2-BF3C-BDA024C376B9}" srcId="{A32002E6-41A4-445A-8515-4E1A1EB646CF}" destId="{17425488-0824-4A99-B35B-3915AF0FE33B}" srcOrd="1" destOrd="0" parTransId="{7DECBCCF-3F25-4BB4-B9F4-B5F8C287669D}" sibTransId="{582DCA45-5655-4657-8D89-641D18E93396}"/>
    <dgm:cxn modelId="{91E1D3C0-31BC-497C-A077-256A407BD91C}" srcId="{17425488-0824-4A99-B35B-3915AF0FE33B}" destId="{DAA8A1F4-855B-41A8-913A-654265711799}" srcOrd="1" destOrd="0" parTransId="{D33E500D-A806-4A6B-B9B0-E6CC0C92301F}" sibTransId="{2F9A01F4-3C10-4EC1-8D02-922E1416F708}"/>
    <dgm:cxn modelId="{3B3B37C9-A98A-44F1-9D0B-C5B4F9D0730C}" type="presOf" srcId="{69B16770-6264-4933-B175-689E4A8D77EC}" destId="{B1133933-BC99-4FC2-8E23-B4BE457CB250}" srcOrd="0" destOrd="0" presId="urn:microsoft.com/office/officeart/2005/8/layout/vList5"/>
    <dgm:cxn modelId="{7DCCC4D1-44F2-4968-A1D1-30C29FD0A623}" type="presOf" srcId="{17425488-0824-4A99-B35B-3915AF0FE33B}" destId="{E0F9B733-E45B-4895-BA09-DE73823B7CDD}" srcOrd="0" destOrd="0" presId="urn:microsoft.com/office/officeart/2005/8/layout/vList5"/>
    <dgm:cxn modelId="{902742D4-5093-4415-B67E-38640E99097E}" type="presOf" srcId="{DAA8A1F4-855B-41A8-913A-654265711799}" destId="{2B1BAB78-D457-482E-B8E8-33B863BB7AAC}" srcOrd="0" destOrd="1" presId="urn:microsoft.com/office/officeart/2005/8/layout/vList5"/>
    <dgm:cxn modelId="{E16B3EE6-B1DB-46FD-BFD1-7DA9370607CF}" type="presOf" srcId="{3AFE7B50-ED4E-4760-9A8B-9F03169650B4}" destId="{8666073D-2533-4683-8F99-CF359EF9D778}" srcOrd="0" destOrd="0" presId="urn:microsoft.com/office/officeart/2005/8/layout/vList5"/>
    <dgm:cxn modelId="{1A26E5DA-220A-4C8E-949C-F15F32DB1A53}" type="presParOf" srcId="{74C9B9CB-61BC-4981-9BB3-24AE8DC75EF7}" destId="{13B04C33-3433-4D04-8207-86385ECEF81C}" srcOrd="0" destOrd="0" presId="urn:microsoft.com/office/officeart/2005/8/layout/vList5"/>
    <dgm:cxn modelId="{E576353B-5998-4081-811A-2F61417F5BFC}" type="presParOf" srcId="{13B04C33-3433-4D04-8207-86385ECEF81C}" destId="{B1133933-BC99-4FC2-8E23-B4BE457CB250}" srcOrd="0" destOrd="0" presId="urn:microsoft.com/office/officeart/2005/8/layout/vList5"/>
    <dgm:cxn modelId="{4FF44676-36EC-4EC6-8AB9-FB67146D86E2}" type="presParOf" srcId="{13B04C33-3433-4D04-8207-86385ECEF81C}" destId="{159A5819-808B-4339-AA11-72BF47E8EC11}" srcOrd="1" destOrd="0" presId="urn:microsoft.com/office/officeart/2005/8/layout/vList5"/>
    <dgm:cxn modelId="{ADB2452D-190B-42E1-9AB5-0A6FB34D6437}" type="presParOf" srcId="{74C9B9CB-61BC-4981-9BB3-24AE8DC75EF7}" destId="{584BA656-6037-4C09-8FFB-B9BD068F53E2}" srcOrd="1" destOrd="0" presId="urn:microsoft.com/office/officeart/2005/8/layout/vList5"/>
    <dgm:cxn modelId="{F512BDEF-42B4-45BC-BB1E-6682DABD6DE2}" type="presParOf" srcId="{74C9B9CB-61BC-4981-9BB3-24AE8DC75EF7}" destId="{A4974F9E-ABAC-495A-9A52-220CDEB39C50}" srcOrd="2" destOrd="0" presId="urn:microsoft.com/office/officeart/2005/8/layout/vList5"/>
    <dgm:cxn modelId="{D90D61E7-B115-4B1B-A074-29AA53B2D02B}" type="presParOf" srcId="{A4974F9E-ABAC-495A-9A52-220CDEB39C50}" destId="{E0F9B733-E45B-4895-BA09-DE73823B7CDD}" srcOrd="0" destOrd="0" presId="urn:microsoft.com/office/officeart/2005/8/layout/vList5"/>
    <dgm:cxn modelId="{F421ACD9-7A87-416D-A7F3-BB0A399CDE4F}" type="presParOf" srcId="{A4974F9E-ABAC-495A-9A52-220CDEB39C50}" destId="{2B1BAB78-D457-482E-B8E8-33B863BB7AAC}" srcOrd="1" destOrd="0" presId="urn:microsoft.com/office/officeart/2005/8/layout/vList5"/>
    <dgm:cxn modelId="{BC49D2AD-E226-4702-A73D-78DF1EF1A519}" type="presParOf" srcId="{74C9B9CB-61BC-4981-9BB3-24AE8DC75EF7}" destId="{2203F812-DB8E-4614-B691-6BAF48E296DE}" srcOrd="3" destOrd="0" presId="urn:microsoft.com/office/officeart/2005/8/layout/vList5"/>
    <dgm:cxn modelId="{E1F4B60E-C884-44CC-A15C-B88B197AB441}" type="presParOf" srcId="{74C9B9CB-61BC-4981-9BB3-24AE8DC75EF7}" destId="{CA02D788-355A-4732-A284-79E3A20AAA4D}" srcOrd="4" destOrd="0" presId="urn:microsoft.com/office/officeart/2005/8/layout/vList5"/>
    <dgm:cxn modelId="{4F238EEE-BF74-47EF-83D9-81E7953F7EFB}" type="presParOf" srcId="{CA02D788-355A-4732-A284-79E3A20AAA4D}" destId="{8666073D-2533-4683-8F99-CF359EF9D778}" srcOrd="0" destOrd="0" presId="urn:microsoft.com/office/officeart/2005/8/layout/vList5"/>
    <dgm:cxn modelId="{8477F190-CC1B-40D5-A57E-EFC275E44FF9}" type="presParOf" srcId="{CA02D788-355A-4732-A284-79E3A20AAA4D}" destId="{37EAA349-8A9F-4B13-A430-ADFE82215F4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B9369-D8A4-41EE-B9AF-EDB1B210B92C}">
      <dsp:nvSpPr>
        <dsp:cNvPr id="0" name=""/>
        <dsp:cNvSpPr/>
      </dsp:nvSpPr>
      <dsp:spPr>
        <a:xfrm>
          <a:off x="39" y="13828"/>
          <a:ext cx="3824862" cy="892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>
              <a:latin typeface="Bierstadt"/>
              <a:ea typeface="+mn-ea"/>
              <a:cs typeface="+mn-cs"/>
            </a:rPr>
            <a:t>TIÊU CHÍ ĐẦU VÀO</a:t>
          </a:r>
          <a:endParaRPr lang="en-US" sz="3100" b="1" kern="1200" dirty="0">
            <a:latin typeface="Bierstadt"/>
            <a:ea typeface="+mn-ea"/>
            <a:cs typeface="+mn-cs"/>
          </a:endParaRPr>
        </a:p>
      </dsp:txBody>
      <dsp:txXfrm>
        <a:off x="39" y="13828"/>
        <a:ext cx="3824862" cy="892800"/>
      </dsp:txXfrm>
    </dsp:sp>
    <dsp:sp modelId="{C89C3CB2-CABC-4000-9949-F4EE039F84EC}">
      <dsp:nvSpPr>
        <dsp:cNvPr id="0" name=""/>
        <dsp:cNvSpPr/>
      </dsp:nvSpPr>
      <dsp:spPr>
        <a:xfrm>
          <a:off x="39" y="906628"/>
          <a:ext cx="3824862" cy="391437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Product backlog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tả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giảng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dạy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mẫu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tình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huống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giảng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dạy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" y="906628"/>
        <a:ext cx="3824862" cy="3914370"/>
      </dsp:txXfrm>
    </dsp:sp>
    <dsp:sp modelId="{01CC9F5B-D42F-4187-BF59-F9C16AA4550A}">
      <dsp:nvSpPr>
        <dsp:cNvPr id="0" name=""/>
        <dsp:cNvSpPr/>
      </dsp:nvSpPr>
      <dsp:spPr>
        <a:xfrm>
          <a:off x="4360422" y="0"/>
          <a:ext cx="3824862" cy="892800"/>
        </a:xfrm>
        <a:prstGeom prst="rect">
          <a:avLst/>
        </a:prstGeom>
        <a:solidFill>
          <a:schemeClr val="accent3">
            <a:hueOff val="-2311273"/>
            <a:satOff val="7604"/>
            <a:lumOff val="8040"/>
            <a:alphaOff val="0"/>
          </a:schemeClr>
        </a:solidFill>
        <a:ln w="12700" cap="flat" cmpd="sng" algn="ctr">
          <a:solidFill>
            <a:schemeClr val="accent3">
              <a:hueOff val="-2311273"/>
              <a:satOff val="7604"/>
              <a:lumOff val="8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>
              <a:latin typeface="Bierstadt"/>
              <a:ea typeface="+mn-ea"/>
              <a:cs typeface="+mn-cs"/>
            </a:rPr>
            <a:t>TIÊU CHÍ ĐẦU RA</a:t>
          </a:r>
          <a:endParaRPr lang="en-US" sz="3100" b="1" kern="1200" dirty="0">
            <a:latin typeface="Bierstadt"/>
            <a:ea typeface="+mn-ea"/>
            <a:cs typeface="+mn-cs"/>
          </a:endParaRPr>
        </a:p>
      </dsp:txBody>
      <dsp:txXfrm>
        <a:off x="4360422" y="0"/>
        <a:ext cx="3824862" cy="892800"/>
      </dsp:txXfrm>
    </dsp:sp>
    <dsp:sp modelId="{C1F4AA0D-2F9C-42C1-875C-F7ED85FB2127}">
      <dsp:nvSpPr>
        <dsp:cNvPr id="0" name=""/>
        <dsp:cNvSpPr/>
      </dsp:nvSpPr>
      <dsp:spPr>
        <a:xfrm>
          <a:off x="4360382" y="906628"/>
          <a:ext cx="3824862" cy="3914370"/>
        </a:xfrm>
        <a:prstGeom prst="rect">
          <a:avLst/>
        </a:prstGeom>
        <a:solidFill>
          <a:schemeClr val="accent3">
            <a:tint val="40000"/>
            <a:alpha val="90000"/>
            <a:hueOff val="-1930159"/>
            <a:satOff val="12552"/>
            <a:lumOff val="120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1930159"/>
              <a:satOff val="12552"/>
              <a:lumOff val="1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Hoàn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test cases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Báo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cáo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kiểm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test report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Kiểm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thử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tất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Hoàn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file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60382" y="906628"/>
        <a:ext cx="3824862" cy="3914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A5819-808B-4339-AA11-72BF47E8EC11}">
      <dsp:nvSpPr>
        <dsp:cNvPr id="0" name=""/>
        <dsp:cNvSpPr/>
      </dsp:nvSpPr>
      <dsp:spPr>
        <a:xfrm rot="5400000">
          <a:off x="7199249" y="-2902725"/>
          <a:ext cx="1238908" cy="73587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máy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4139314" y="217689"/>
        <a:ext cx="7298300" cy="1117950"/>
      </dsp:txXfrm>
    </dsp:sp>
    <dsp:sp modelId="{B1133933-BC99-4FC2-8E23-B4BE457CB250}">
      <dsp:nvSpPr>
        <dsp:cNvPr id="0" name=""/>
        <dsp:cNvSpPr/>
      </dsp:nvSpPr>
      <dsp:spPr>
        <a:xfrm>
          <a:off x="0" y="2346"/>
          <a:ext cx="4139313" cy="1548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PHẦN CỨNG</a:t>
          </a:r>
        </a:p>
      </dsp:txBody>
      <dsp:txXfrm>
        <a:off x="75598" y="77944"/>
        <a:ext cx="3988117" cy="1397439"/>
      </dsp:txXfrm>
    </dsp:sp>
    <dsp:sp modelId="{2B1BAB78-D457-482E-B8E8-33B863BB7AAC}">
      <dsp:nvSpPr>
        <dsp:cNvPr id="0" name=""/>
        <dsp:cNvSpPr/>
      </dsp:nvSpPr>
      <dsp:spPr>
        <a:xfrm rot="5400000">
          <a:off x="7199249" y="-1276658"/>
          <a:ext cx="1238908" cy="73587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Phần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mềm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cần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kiểm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thử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quản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lý</a:t>
          </a:r>
          <a:endParaRPr lang="en-US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Hệ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điều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hành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máy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tính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window10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11</a:t>
          </a:r>
        </a:p>
      </dsp:txBody>
      <dsp:txXfrm rot="-5400000">
        <a:off x="4139314" y="1843756"/>
        <a:ext cx="7298300" cy="1117950"/>
      </dsp:txXfrm>
    </dsp:sp>
    <dsp:sp modelId="{E0F9B733-E45B-4895-BA09-DE73823B7CDD}">
      <dsp:nvSpPr>
        <dsp:cNvPr id="0" name=""/>
        <dsp:cNvSpPr/>
      </dsp:nvSpPr>
      <dsp:spPr>
        <a:xfrm>
          <a:off x="0" y="1628413"/>
          <a:ext cx="4139313" cy="1548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lumMod val="95000"/>
                  <a:lumOff val="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PHẦN MỀM</a:t>
          </a:r>
        </a:p>
      </dsp:txBody>
      <dsp:txXfrm>
        <a:off x="75598" y="1704011"/>
        <a:ext cx="3988117" cy="1397439"/>
      </dsp:txXfrm>
    </dsp:sp>
    <dsp:sp modelId="{37EAA349-8A9F-4B13-A430-ADFE82215F4B}">
      <dsp:nvSpPr>
        <dsp:cNvPr id="0" name=""/>
        <dsp:cNvSpPr/>
      </dsp:nvSpPr>
      <dsp:spPr>
        <a:xfrm rot="5400000">
          <a:off x="7199249" y="349409"/>
          <a:ext cx="1238908" cy="73587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Functional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TestCase</a:t>
          </a:r>
          <a:endParaRPr lang="en-US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Integration </a:t>
          </a:r>
          <a:r>
            <a:rPr lang="en-US" sz="32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TestCase</a:t>
          </a:r>
          <a:endParaRPr lang="en-US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-5400000">
        <a:off x="4139314" y="3469824"/>
        <a:ext cx="7298300" cy="1117950"/>
      </dsp:txXfrm>
    </dsp:sp>
    <dsp:sp modelId="{8666073D-2533-4683-8F99-CF359EF9D778}">
      <dsp:nvSpPr>
        <dsp:cNvPr id="0" name=""/>
        <dsp:cNvSpPr/>
      </dsp:nvSpPr>
      <dsp:spPr>
        <a:xfrm>
          <a:off x="0" y="3254481"/>
          <a:ext cx="4139313" cy="1548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lumMod val="95000"/>
                  <a:lumOff val="5000"/>
                </a:prst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TÀI LIỆU</a:t>
          </a:r>
        </a:p>
      </dsp:txBody>
      <dsp:txXfrm>
        <a:off x="75598" y="3330079"/>
        <a:ext cx="3988117" cy="1397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7/28/2023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7/28/2023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167318"/>
            <a:ext cx="5869023" cy="326849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 ÁN KIỂM THỬ PHẦN MỀM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77135" y="4435813"/>
            <a:ext cx="3726405" cy="905814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just"/>
            <a:r>
              <a:rPr lang="en-US" sz="1800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1800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800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800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Team PHUC</a:t>
            </a:r>
          </a:p>
          <a:p>
            <a:pPr algn="just"/>
            <a:r>
              <a:rPr lang="en-US" sz="1800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GVHD: </a:t>
            </a:r>
            <a:r>
              <a:rPr lang="en-US" sz="1800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ThS</a:t>
            </a:r>
            <a:r>
              <a:rPr lang="en-US" sz="1800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Phan Gia </a:t>
            </a:r>
            <a:r>
              <a:rPr lang="en-US" sz="1800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Phước</a:t>
            </a:r>
            <a:endParaRPr lang="en-US" sz="1800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73549C-1E42-E2A9-896D-0D88758BE10B}"/>
              </a:ext>
            </a:extLst>
          </p:cNvPr>
          <p:cNvSpPr txBox="1"/>
          <p:nvPr/>
        </p:nvSpPr>
        <p:spPr>
          <a:xfrm>
            <a:off x="1830420" y="58767"/>
            <a:ext cx="853115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 SÁCH CÁC CHỨC NĂNG NHÓM CẦN KIỂM THỬ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0007D-E34E-C833-61BD-60388E6B0652}"/>
              </a:ext>
            </a:extLst>
          </p:cNvPr>
          <p:cNvSpPr txBox="1"/>
          <p:nvPr/>
        </p:nvSpPr>
        <p:spPr>
          <a:xfrm>
            <a:off x="5239966" y="778212"/>
            <a:ext cx="171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MÔN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FDFFB606-8ED4-3F77-F1BB-359214BC7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9213"/>
            <a:ext cx="12192000" cy="52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7473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73549C-1E42-E2A9-896D-0D88758BE10B}"/>
              </a:ext>
            </a:extLst>
          </p:cNvPr>
          <p:cNvSpPr txBox="1"/>
          <p:nvPr/>
        </p:nvSpPr>
        <p:spPr>
          <a:xfrm>
            <a:off x="1830420" y="58767"/>
            <a:ext cx="853115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 SÁCH CÁC CHỨC NĂNG NHÓM CẦN KIỂM THỬ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0007D-E34E-C833-61BD-60388E6B0652}"/>
              </a:ext>
            </a:extLst>
          </p:cNvPr>
          <p:cNvSpPr txBox="1"/>
          <p:nvPr/>
        </p:nvSpPr>
        <p:spPr>
          <a:xfrm>
            <a:off x="5122132" y="875867"/>
            <a:ext cx="2444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 VIÊN</a:t>
            </a:r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817EE104-6AF3-8AA9-E639-3C8E73E5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96" y="2013308"/>
            <a:ext cx="9835758" cy="433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0852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74CFE31-5F61-605D-96C1-999A02BA7C8B}"/>
              </a:ext>
            </a:extLst>
          </p:cNvPr>
          <p:cNvSpPr txBox="1"/>
          <p:nvPr/>
        </p:nvSpPr>
        <p:spPr>
          <a:xfrm>
            <a:off x="2428672" y="184826"/>
            <a:ext cx="733465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chức năng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endParaRPr lang="en-US" sz="24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95995-3491-8EF1-8F4A-6586327D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091"/>
            <a:ext cx="12192000" cy="62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261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74CFE31-5F61-605D-96C1-999A02BA7C8B}"/>
              </a:ext>
            </a:extLst>
          </p:cNvPr>
          <p:cNvSpPr txBox="1"/>
          <p:nvPr/>
        </p:nvSpPr>
        <p:spPr>
          <a:xfrm>
            <a:off x="2428672" y="184826"/>
            <a:ext cx="733465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chức năng Thêm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ngành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endParaRPr lang="en-US" sz="24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CB3FC-DDC6-BDF7-0CA3-32A27E31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425"/>
            <a:ext cx="121920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0157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74CFE31-5F61-605D-96C1-999A02BA7C8B}"/>
              </a:ext>
            </a:extLst>
          </p:cNvPr>
          <p:cNvSpPr txBox="1"/>
          <p:nvPr/>
        </p:nvSpPr>
        <p:spPr>
          <a:xfrm>
            <a:off x="2428672" y="184826"/>
            <a:ext cx="802025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chức năng Thêm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endParaRPr lang="en-US" sz="24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DA484-F4F0-9FE7-FE64-5E7EFCC5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425"/>
            <a:ext cx="121920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4698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74CFE31-5F61-605D-96C1-999A02BA7C8B}"/>
              </a:ext>
            </a:extLst>
          </p:cNvPr>
          <p:cNvSpPr txBox="1"/>
          <p:nvPr/>
        </p:nvSpPr>
        <p:spPr>
          <a:xfrm>
            <a:off x="2428672" y="184826"/>
            <a:ext cx="794044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chức năng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endParaRPr lang="en-US" sz="24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8098E-C09F-814D-8F18-24EF6E05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256"/>
            <a:ext cx="12192000" cy="60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2069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74CFE31-5F61-605D-96C1-999A02BA7C8B}"/>
              </a:ext>
            </a:extLst>
          </p:cNvPr>
          <p:cNvSpPr txBox="1"/>
          <p:nvPr/>
        </p:nvSpPr>
        <p:spPr>
          <a:xfrm>
            <a:off x="2428672" y="184826"/>
            <a:ext cx="794044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chức năng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endParaRPr lang="en-US" sz="24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8098E-C09F-814D-8F18-24EF6E05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212"/>
            <a:ext cx="12192000" cy="60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6719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74CFE31-5F61-605D-96C1-999A02BA7C8B}"/>
              </a:ext>
            </a:extLst>
          </p:cNvPr>
          <p:cNvSpPr txBox="1"/>
          <p:nvPr/>
        </p:nvSpPr>
        <p:spPr>
          <a:xfrm>
            <a:off x="2428672" y="184826"/>
            <a:ext cx="794044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chức năng 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tkb</a:t>
            </a:r>
            <a:endParaRPr lang="en-US" sz="24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0E62B-13AB-C7CB-C0D5-B7A39DD7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033"/>
            <a:ext cx="12192000" cy="59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95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7E15863-9C18-3F0B-359C-70E589887823}"/>
              </a:ext>
            </a:extLst>
          </p:cNvPr>
          <p:cNvSpPr txBox="1"/>
          <p:nvPr/>
        </p:nvSpPr>
        <p:spPr>
          <a:xfrm>
            <a:off x="3679891" y="278275"/>
            <a:ext cx="4832217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en-US" sz="36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</a:t>
            </a:r>
            <a:endParaRPr lang="en-US" sz="36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DC5496E5-2520-BC6C-4A68-0B10DE536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251528"/>
              </p:ext>
            </p:extLst>
          </p:nvPr>
        </p:nvGraphicFramePr>
        <p:xfrm>
          <a:off x="346953" y="1774262"/>
          <a:ext cx="11498093" cy="4805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23438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5A42C45-108F-AFB0-748A-0A1CA9BD5880}"/>
              </a:ext>
            </a:extLst>
          </p:cNvPr>
          <p:cNvSpPr txBox="1"/>
          <p:nvPr/>
        </p:nvSpPr>
        <p:spPr>
          <a:xfrm>
            <a:off x="849211" y="244338"/>
            <a:ext cx="1049357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vi-VN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Mối liên hệ giữa chức năng Thêm người dùng và các chức năng khác </a:t>
            </a:r>
            <a:endParaRPr lang="en-US" sz="20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B08549-6A40-587B-798F-9578C21712CE}"/>
              </a:ext>
            </a:extLst>
          </p:cNvPr>
          <p:cNvSpPr/>
          <p:nvPr/>
        </p:nvSpPr>
        <p:spPr>
          <a:xfrm>
            <a:off x="4651441" y="1001951"/>
            <a:ext cx="2889115" cy="9824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38B23D-4CA1-0309-F694-9DA9918688A0}"/>
              </a:ext>
            </a:extLst>
          </p:cNvPr>
          <p:cNvSpPr/>
          <p:nvPr/>
        </p:nvSpPr>
        <p:spPr>
          <a:xfrm>
            <a:off x="3206883" y="5073783"/>
            <a:ext cx="2889115" cy="982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13FF3B-8FF6-2D2F-9666-AE8AB6E847FD}"/>
              </a:ext>
            </a:extLst>
          </p:cNvPr>
          <p:cNvSpPr/>
          <p:nvPr/>
        </p:nvSpPr>
        <p:spPr>
          <a:xfrm>
            <a:off x="6275961" y="5073783"/>
            <a:ext cx="2889115" cy="982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2AD68B-149F-0E2F-E115-9B2650763FB8}"/>
              </a:ext>
            </a:extLst>
          </p:cNvPr>
          <p:cNvSpPr/>
          <p:nvPr/>
        </p:nvSpPr>
        <p:spPr>
          <a:xfrm>
            <a:off x="8619043" y="3690835"/>
            <a:ext cx="2889115" cy="982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GV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5A9434-29D9-6A54-7CC2-2B85F166A38E}"/>
              </a:ext>
            </a:extLst>
          </p:cNvPr>
          <p:cNvSpPr/>
          <p:nvPr/>
        </p:nvSpPr>
        <p:spPr>
          <a:xfrm>
            <a:off x="296691" y="2184672"/>
            <a:ext cx="2889115" cy="982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93A573-CA21-70AA-ADC1-A9E24B2C9273}"/>
              </a:ext>
            </a:extLst>
          </p:cNvPr>
          <p:cNvSpPr/>
          <p:nvPr/>
        </p:nvSpPr>
        <p:spPr>
          <a:xfrm>
            <a:off x="1183532" y="3690835"/>
            <a:ext cx="2889115" cy="982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8ED7DC-2183-C4BD-2997-4015F6B423F1}"/>
              </a:ext>
            </a:extLst>
          </p:cNvPr>
          <p:cNvSpPr/>
          <p:nvPr/>
        </p:nvSpPr>
        <p:spPr>
          <a:xfrm>
            <a:off x="9006194" y="2184671"/>
            <a:ext cx="2889115" cy="982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GV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A29314-D5D9-D2A7-8D46-ECB40DCA1FC6}"/>
              </a:ext>
            </a:extLst>
          </p:cNvPr>
          <p:cNvSpPr/>
          <p:nvPr/>
        </p:nvSpPr>
        <p:spPr>
          <a:xfrm>
            <a:off x="3206883" y="5021088"/>
            <a:ext cx="2889115" cy="982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7A289B-8E57-4154-6DAE-37D75E3EE042}"/>
              </a:ext>
            </a:extLst>
          </p:cNvPr>
          <p:cNvSpPr/>
          <p:nvPr/>
        </p:nvSpPr>
        <p:spPr>
          <a:xfrm>
            <a:off x="6275961" y="5021088"/>
            <a:ext cx="2889115" cy="982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F31B74-40BE-3371-0E2A-4E7CF968824B}"/>
              </a:ext>
            </a:extLst>
          </p:cNvPr>
          <p:cNvSpPr/>
          <p:nvPr/>
        </p:nvSpPr>
        <p:spPr>
          <a:xfrm>
            <a:off x="296691" y="2131977"/>
            <a:ext cx="2889115" cy="982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20DAE9-70E3-C2CA-9497-1906A82131D5}"/>
              </a:ext>
            </a:extLst>
          </p:cNvPr>
          <p:cNvSpPr/>
          <p:nvPr/>
        </p:nvSpPr>
        <p:spPr>
          <a:xfrm>
            <a:off x="1183532" y="3638140"/>
            <a:ext cx="2889115" cy="982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750714-75BE-6857-51D1-12925A3CECE2}"/>
              </a:ext>
            </a:extLst>
          </p:cNvPr>
          <p:cNvCxnSpPr>
            <a:cxnSpLocks/>
            <a:stCxn id="2" idx="1"/>
            <a:endCxn id="11" idx="3"/>
          </p:cNvCxnSpPr>
          <p:nvPr/>
        </p:nvCxnSpPr>
        <p:spPr>
          <a:xfrm flipH="1">
            <a:off x="3185806" y="1493198"/>
            <a:ext cx="1465635" cy="1130026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30E392-8C7B-2CF3-1CCD-134D3B462BD5}"/>
              </a:ext>
            </a:extLst>
          </p:cNvPr>
          <p:cNvCxnSpPr>
            <a:cxnSpLocks/>
            <a:stCxn id="2" idx="2"/>
            <a:endCxn id="12" idx="3"/>
          </p:cNvCxnSpPr>
          <p:nvPr/>
        </p:nvCxnSpPr>
        <p:spPr>
          <a:xfrm flipH="1">
            <a:off x="4072647" y="1984444"/>
            <a:ext cx="2023352" cy="2144943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85A25A-5C28-FFA0-7F8B-C5B1D758F244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4651441" y="1984444"/>
            <a:ext cx="1444558" cy="3036644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2134F2-08FA-7B04-59AC-2D687D48E5FB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>
            <a:off x="6095999" y="1984444"/>
            <a:ext cx="1624520" cy="3036644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4502A5-A1E1-007D-8C7D-1BCEB306B7AA}"/>
              </a:ext>
            </a:extLst>
          </p:cNvPr>
          <p:cNvCxnSpPr>
            <a:cxnSpLocks/>
            <a:stCxn id="2" idx="2"/>
            <a:endCxn id="5" idx="1"/>
          </p:cNvCxnSpPr>
          <p:nvPr/>
        </p:nvCxnSpPr>
        <p:spPr>
          <a:xfrm>
            <a:off x="6095999" y="1984444"/>
            <a:ext cx="2523044" cy="219763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31EDDE-C58F-BE23-EE0B-C135A5135623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7540556" y="1493198"/>
            <a:ext cx="1465638" cy="118272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786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119" y="1011676"/>
            <a:ext cx="7579762" cy="6712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Thành </a:t>
            </a:r>
            <a:r>
              <a:rPr lang="en-US" sz="3600" dirty="0" err="1"/>
              <a:t>viên</a:t>
            </a:r>
            <a:r>
              <a:rPr lang="en-US" sz="3600" dirty="0"/>
              <a:t> </a:t>
            </a:r>
            <a:r>
              <a:rPr lang="en-US" sz="3600" dirty="0" err="1"/>
              <a:t>nhóm</a:t>
            </a:r>
            <a:endParaRPr lang="en-US" sz="36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F04ADB-AD64-5139-D38C-5341E83E9C81}"/>
              </a:ext>
            </a:extLst>
          </p:cNvPr>
          <p:cNvGrpSpPr/>
          <p:nvPr/>
        </p:nvGrpSpPr>
        <p:grpSpPr>
          <a:xfrm>
            <a:off x="167065" y="2081719"/>
            <a:ext cx="2710480" cy="2110902"/>
            <a:chOff x="933855" y="2354093"/>
            <a:chExt cx="2710480" cy="211090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6316CE0-EC66-F4C1-98E3-80AAB9D48710}"/>
                </a:ext>
              </a:extLst>
            </p:cNvPr>
            <p:cNvSpPr/>
            <p:nvPr/>
          </p:nvSpPr>
          <p:spPr>
            <a:xfrm>
              <a:off x="1261059" y="2626467"/>
              <a:ext cx="2383276" cy="18385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Đỗ Tùng Lâm</a:t>
              </a:r>
            </a:p>
            <a:p>
              <a:pPr algn="ctr"/>
              <a:r>
                <a:rPr lang="en-US" dirty="0"/>
                <a:t>2174802010894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ECB43F9-6ECA-E549-C893-F9F619B79686}"/>
                </a:ext>
              </a:extLst>
            </p:cNvPr>
            <p:cNvSpPr/>
            <p:nvPr/>
          </p:nvSpPr>
          <p:spPr>
            <a:xfrm>
              <a:off x="933855" y="2354093"/>
              <a:ext cx="894945" cy="85603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C72FD4-DA26-870C-9462-DD57B5365137}"/>
              </a:ext>
            </a:extLst>
          </p:cNvPr>
          <p:cNvGrpSpPr/>
          <p:nvPr/>
        </p:nvGrpSpPr>
        <p:grpSpPr>
          <a:xfrm>
            <a:off x="3191556" y="4041842"/>
            <a:ext cx="2830749" cy="2110902"/>
            <a:chOff x="4456888" y="2354093"/>
            <a:chExt cx="2830749" cy="211090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F3BC555-E424-173F-3AB5-C29BE86129BF}"/>
                </a:ext>
              </a:extLst>
            </p:cNvPr>
            <p:cNvSpPr/>
            <p:nvPr/>
          </p:nvSpPr>
          <p:spPr>
            <a:xfrm>
              <a:off x="4904361" y="2626467"/>
              <a:ext cx="2383276" cy="18385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Trịnh</a:t>
              </a:r>
              <a:r>
                <a:rPr lang="en-US" dirty="0"/>
                <a:t> Văn </a:t>
              </a:r>
              <a:r>
                <a:rPr lang="en-US" dirty="0" err="1"/>
                <a:t>Thiên</a:t>
              </a:r>
              <a:r>
                <a:rPr lang="en-US" dirty="0"/>
                <a:t> </a:t>
              </a:r>
              <a:r>
                <a:rPr lang="en-US" dirty="0" err="1"/>
                <a:t>Phúc</a:t>
              </a:r>
              <a:endParaRPr lang="en-US" dirty="0"/>
            </a:p>
            <a:p>
              <a:pPr algn="ctr"/>
              <a:r>
                <a:rPr lang="en-US" dirty="0"/>
                <a:t>2174802010912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062B129-9488-0464-53DE-3A2AC61C07BF}"/>
                </a:ext>
              </a:extLst>
            </p:cNvPr>
            <p:cNvSpPr/>
            <p:nvPr/>
          </p:nvSpPr>
          <p:spPr>
            <a:xfrm>
              <a:off x="4456888" y="2354093"/>
              <a:ext cx="894945" cy="85603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D1A26B-52B8-28F3-0CE5-5637170BC8B8}"/>
              </a:ext>
            </a:extLst>
          </p:cNvPr>
          <p:cNvGrpSpPr/>
          <p:nvPr/>
        </p:nvGrpSpPr>
        <p:grpSpPr>
          <a:xfrm>
            <a:off x="9227274" y="4041842"/>
            <a:ext cx="2830749" cy="2110902"/>
            <a:chOff x="8100190" y="2354093"/>
            <a:chExt cx="2830749" cy="2110902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2F82B8B-D105-4A18-06C7-4515190C62EF}"/>
                </a:ext>
              </a:extLst>
            </p:cNvPr>
            <p:cNvSpPr/>
            <p:nvPr/>
          </p:nvSpPr>
          <p:spPr>
            <a:xfrm>
              <a:off x="8547663" y="2626467"/>
              <a:ext cx="2383276" cy="18385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Ngọ</a:t>
              </a:r>
              <a:r>
                <a:rPr lang="en-US" dirty="0"/>
                <a:t> Văn Long</a:t>
              </a:r>
            </a:p>
            <a:p>
              <a:pPr algn="ctr"/>
              <a:r>
                <a:rPr lang="en-US" dirty="0" err="1"/>
                <a:t>207CT47832</a:t>
              </a:r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96E47C-9119-17FB-4499-2B02D4FE0361}"/>
                </a:ext>
              </a:extLst>
            </p:cNvPr>
            <p:cNvSpPr/>
            <p:nvPr/>
          </p:nvSpPr>
          <p:spPr>
            <a:xfrm>
              <a:off x="8100190" y="2354093"/>
              <a:ext cx="894945" cy="85603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66EA5E-A702-6154-9F27-230FD7D23642}"/>
              </a:ext>
            </a:extLst>
          </p:cNvPr>
          <p:cNvGrpSpPr/>
          <p:nvPr/>
        </p:nvGrpSpPr>
        <p:grpSpPr>
          <a:xfrm>
            <a:off x="6253852" y="2081719"/>
            <a:ext cx="2741875" cy="2110902"/>
            <a:chOff x="6097617" y="2354093"/>
            <a:chExt cx="2741875" cy="211090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3189C87-F08A-0916-113C-05386CA6CAB3}"/>
                </a:ext>
              </a:extLst>
            </p:cNvPr>
            <p:cNvSpPr/>
            <p:nvPr/>
          </p:nvSpPr>
          <p:spPr>
            <a:xfrm>
              <a:off x="6456216" y="2626467"/>
              <a:ext cx="2383276" cy="183852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Đặng</a:t>
              </a:r>
              <a:r>
                <a:rPr lang="en-US" dirty="0"/>
                <a:t> </a:t>
              </a:r>
              <a:r>
                <a:rPr lang="en-US" dirty="0" err="1"/>
                <a:t>Phương</a:t>
              </a:r>
              <a:r>
                <a:rPr lang="en-US" dirty="0"/>
                <a:t> Nam</a:t>
              </a:r>
            </a:p>
            <a:p>
              <a:pPr algn="ctr"/>
              <a:r>
                <a:rPr lang="en-US" dirty="0"/>
                <a:t>2174802010895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56BA90B-6E24-3113-D379-0F768FF2C44B}"/>
                </a:ext>
              </a:extLst>
            </p:cNvPr>
            <p:cNvSpPr/>
            <p:nvPr/>
          </p:nvSpPr>
          <p:spPr>
            <a:xfrm>
              <a:off x="6097617" y="2354093"/>
              <a:ext cx="894945" cy="85603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5A42C45-108F-AFB0-748A-0A1CA9BD5880}"/>
              </a:ext>
            </a:extLst>
          </p:cNvPr>
          <p:cNvSpPr txBox="1"/>
          <p:nvPr/>
        </p:nvSpPr>
        <p:spPr>
          <a:xfrm>
            <a:off x="847675" y="438891"/>
            <a:ext cx="1022427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vi-VN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Mối liên hệ giữa chức năng Thêm </a:t>
            </a:r>
            <a:r>
              <a:rPr lang="en-US" sz="20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ngành</a:t>
            </a:r>
            <a:r>
              <a:rPr lang="en-US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 các chức năng khác </a:t>
            </a:r>
            <a:endParaRPr lang="en-US" sz="20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94B557-92E2-ED0D-31EE-9EC44B175386}"/>
              </a:ext>
            </a:extLst>
          </p:cNvPr>
          <p:cNvSpPr/>
          <p:nvPr/>
        </p:nvSpPr>
        <p:spPr>
          <a:xfrm>
            <a:off x="4520928" y="1098817"/>
            <a:ext cx="2877767" cy="7149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9B7B33-22EF-69B9-2C03-F0E2A077C4D3}"/>
              </a:ext>
            </a:extLst>
          </p:cNvPr>
          <p:cNvSpPr/>
          <p:nvPr/>
        </p:nvSpPr>
        <p:spPr>
          <a:xfrm>
            <a:off x="2285185" y="5080279"/>
            <a:ext cx="2235743" cy="7117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GV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ECCA89-0D2A-3CD3-5451-FF4422A3381E}"/>
              </a:ext>
            </a:extLst>
          </p:cNvPr>
          <p:cNvSpPr/>
          <p:nvPr/>
        </p:nvSpPr>
        <p:spPr>
          <a:xfrm>
            <a:off x="518805" y="2146159"/>
            <a:ext cx="2235743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4CFAE8-F064-512B-54CE-A80A37912FF9}"/>
              </a:ext>
            </a:extLst>
          </p:cNvPr>
          <p:cNvSpPr/>
          <p:nvPr/>
        </p:nvSpPr>
        <p:spPr>
          <a:xfrm>
            <a:off x="9359633" y="2146159"/>
            <a:ext cx="2313562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AEB293-66A6-F0A3-7C38-53B52005ABAF}"/>
              </a:ext>
            </a:extLst>
          </p:cNvPr>
          <p:cNvSpPr/>
          <p:nvPr/>
        </p:nvSpPr>
        <p:spPr>
          <a:xfrm>
            <a:off x="7398694" y="5080279"/>
            <a:ext cx="2313561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00D92E-13FE-4AC6-0E39-0ECF9A7F5C79}"/>
              </a:ext>
            </a:extLst>
          </p:cNvPr>
          <p:cNvSpPr/>
          <p:nvPr/>
        </p:nvSpPr>
        <p:spPr>
          <a:xfrm>
            <a:off x="9359634" y="4186034"/>
            <a:ext cx="2313562" cy="7117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229084-1974-03A8-E03E-155781DAEF92}"/>
              </a:ext>
            </a:extLst>
          </p:cNvPr>
          <p:cNvSpPr/>
          <p:nvPr/>
        </p:nvSpPr>
        <p:spPr>
          <a:xfrm>
            <a:off x="9359633" y="3155754"/>
            <a:ext cx="2313562" cy="7117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TKB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6FC02F-CC37-5520-3002-021542FE04A6}"/>
              </a:ext>
            </a:extLst>
          </p:cNvPr>
          <p:cNvSpPr/>
          <p:nvPr/>
        </p:nvSpPr>
        <p:spPr>
          <a:xfrm>
            <a:off x="518804" y="3150019"/>
            <a:ext cx="2235743" cy="7995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3272403-24C7-BFC2-775A-DA21D542C27D}"/>
              </a:ext>
            </a:extLst>
          </p:cNvPr>
          <p:cNvSpPr/>
          <p:nvPr/>
        </p:nvSpPr>
        <p:spPr>
          <a:xfrm>
            <a:off x="4921383" y="5792017"/>
            <a:ext cx="2076856" cy="765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049F32-B557-9E94-D8ED-CFF92DEB396D}"/>
              </a:ext>
            </a:extLst>
          </p:cNvPr>
          <p:cNvSpPr/>
          <p:nvPr/>
        </p:nvSpPr>
        <p:spPr>
          <a:xfrm>
            <a:off x="518804" y="4165767"/>
            <a:ext cx="2235743" cy="7117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53809B-9D3C-1F1F-0289-2CDF49CA2108}"/>
              </a:ext>
            </a:extLst>
          </p:cNvPr>
          <p:cNvCxnSpPr>
            <a:stCxn id="2" idx="2"/>
            <a:endCxn id="7" idx="3"/>
          </p:cNvCxnSpPr>
          <p:nvPr/>
        </p:nvCxnSpPr>
        <p:spPr>
          <a:xfrm flipH="1">
            <a:off x="2754548" y="1813799"/>
            <a:ext cx="3205264" cy="684382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8FDBA6-9BAA-2281-920A-750ECC500E9B}"/>
              </a:ext>
            </a:extLst>
          </p:cNvPr>
          <p:cNvCxnSpPr>
            <a:cxnSpLocks/>
            <a:stCxn id="2" idx="2"/>
            <a:endCxn id="12" idx="3"/>
          </p:cNvCxnSpPr>
          <p:nvPr/>
        </p:nvCxnSpPr>
        <p:spPr>
          <a:xfrm flipH="1">
            <a:off x="2754547" y="1813799"/>
            <a:ext cx="3205265" cy="1735992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36A524-4841-D364-3A41-D5D4C1CCE513}"/>
              </a:ext>
            </a:extLst>
          </p:cNvPr>
          <p:cNvCxnSpPr>
            <a:cxnSpLocks/>
            <a:stCxn id="2" idx="2"/>
            <a:endCxn id="14" idx="3"/>
          </p:cNvCxnSpPr>
          <p:nvPr/>
        </p:nvCxnSpPr>
        <p:spPr>
          <a:xfrm flipH="1">
            <a:off x="2754547" y="1813799"/>
            <a:ext cx="3205265" cy="2707837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81C613-3321-EBCC-D708-E63B89BB444F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3403057" y="1813799"/>
            <a:ext cx="2556755" cy="326648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C97872-0C93-7567-E66D-CF7523F8ED4D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 flipH="1">
            <a:off x="5959811" y="1813799"/>
            <a:ext cx="1" cy="3978218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843C89-E600-975E-732E-C8EAE2F85061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5959812" y="1813799"/>
            <a:ext cx="2595663" cy="326648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5ADE9A-6B33-001C-8E49-ECE1DCA4239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959811" y="1850728"/>
            <a:ext cx="3399823" cy="269117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61D12D-EF21-8FF0-6BAB-943D39A1551F}"/>
              </a:ext>
            </a:extLst>
          </p:cNvPr>
          <p:cNvCxnSpPr>
            <a:cxnSpLocks/>
            <a:stCxn id="2" idx="2"/>
            <a:endCxn id="11" idx="1"/>
          </p:cNvCxnSpPr>
          <p:nvPr/>
        </p:nvCxnSpPr>
        <p:spPr>
          <a:xfrm>
            <a:off x="5959812" y="1813799"/>
            <a:ext cx="3399821" cy="169782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AE98258-54C9-E376-FDF7-B7AF9EA19A47}"/>
              </a:ext>
            </a:extLst>
          </p:cNvPr>
          <p:cNvCxnSpPr>
            <a:cxnSpLocks/>
            <a:stCxn id="2" idx="2"/>
            <a:endCxn id="8" idx="1"/>
          </p:cNvCxnSpPr>
          <p:nvPr/>
        </p:nvCxnSpPr>
        <p:spPr>
          <a:xfrm>
            <a:off x="5959812" y="1813799"/>
            <a:ext cx="3399821" cy="684382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70862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5A42C45-108F-AFB0-748A-0A1CA9BD5880}"/>
              </a:ext>
            </a:extLst>
          </p:cNvPr>
          <p:cNvSpPr txBox="1"/>
          <p:nvPr/>
        </p:nvSpPr>
        <p:spPr>
          <a:xfrm>
            <a:off x="967833" y="457467"/>
            <a:ext cx="1025633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vi-VN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Mối liên hệ giữa chức năng Thêm </a:t>
            </a:r>
            <a:r>
              <a:rPr lang="en-US" sz="20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 các chức năng khác </a:t>
            </a:r>
            <a:endParaRPr lang="en-US" sz="20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FB7E13-939D-227E-0C40-1B79AF082679}"/>
              </a:ext>
            </a:extLst>
          </p:cNvPr>
          <p:cNvSpPr/>
          <p:nvPr/>
        </p:nvSpPr>
        <p:spPr>
          <a:xfrm>
            <a:off x="4730072" y="3235255"/>
            <a:ext cx="2877767" cy="7149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5D6A97-80C2-0F4B-F38A-A323DD86CE85}"/>
              </a:ext>
            </a:extLst>
          </p:cNvPr>
          <p:cNvSpPr/>
          <p:nvPr/>
        </p:nvSpPr>
        <p:spPr>
          <a:xfrm>
            <a:off x="725718" y="4918946"/>
            <a:ext cx="2235743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TKB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E0BEBE-E2B6-DD5F-1494-FE9ABDF0457E}"/>
              </a:ext>
            </a:extLst>
          </p:cNvPr>
          <p:cNvSpPr/>
          <p:nvPr/>
        </p:nvSpPr>
        <p:spPr>
          <a:xfrm>
            <a:off x="772327" y="3193503"/>
            <a:ext cx="2235743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612DD-FA83-1DA5-0A8C-80966616DD88}"/>
              </a:ext>
            </a:extLst>
          </p:cNvPr>
          <p:cNvSpPr/>
          <p:nvPr/>
        </p:nvSpPr>
        <p:spPr>
          <a:xfrm>
            <a:off x="725718" y="1633221"/>
            <a:ext cx="2235743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DA1076-E2B9-E572-E83F-558AF2A41467}"/>
              </a:ext>
            </a:extLst>
          </p:cNvPr>
          <p:cNvSpPr/>
          <p:nvPr/>
        </p:nvSpPr>
        <p:spPr>
          <a:xfrm>
            <a:off x="5051083" y="1560473"/>
            <a:ext cx="2235743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B85008-881A-8591-1B73-92F1A84D2272}"/>
              </a:ext>
            </a:extLst>
          </p:cNvPr>
          <p:cNvSpPr/>
          <p:nvPr/>
        </p:nvSpPr>
        <p:spPr>
          <a:xfrm>
            <a:off x="9067392" y="1633221"/>
            <a:ext cx="2235743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GV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5379D1-877E-DBAD-0888-F0D1C74E6935}"/>
              </a:ext>
            </a:extLst>
          </p:cNvPr>
          <p:cNvSpPr/>
          <p:nvPr/>
        </p:nvSpPr>
        <p:spPr>
          <a:xfrm>
            <a:off x="5036494" y="5036296"/>
            <a:ext cx="2235743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DEF4D3-36E6-16D3-F312-F7C793D5F54E}"/>
              </a:ext>
            </a:extLst>
          </p:cNvPr>
          <p:cNvSpPr/>
          <p:nvPr/>
        </p:nvSpPr>
        <p:spPr>
          <a:xfrm>
            <a:off x="9067393" y="3193503"/>
            <a:ext cx="2235743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TKB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0994FC-5395-1E8E-43ED-FFF136294E43}"/>
              </a:ext>
            </a:extLst>
          </p:cNvPr>
          <p:cNvSpPr/>
          <p:nvPr/>
        </p:nvSpPr>
        <p:spPr>
          <a:xfrm>
            <a:off x="9067393" y="4918947"/>
            <a:ext cx="2235743" cy="7040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4A5454-DD38-A5CC-A7A8-6E8BF5D8C934}"/>
              </a:ext>
            </a:extLst>
          </p:cNvPr>
          <p:cNvCxnSpPr>
            <a:cxnSpLocks/>
            <a:stCxn id="2" idx="0"/>
            <a:endCxn id="7" idx="2"/>
          </p:cNvCxnSpPr>
          <p:nvPr/>
        </p:nvCxnSpPr>
        <p:spPr>
          <a:xfrm flipH="1" flipV="1">
            <a:off x="6168955" y="2264516"/>
            <a:ext cx="1" cy="97073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9DB97-6BB7-EA70-ACE5-5D8543671A05}"/>
              </a:ext>
            </a:extLst>
          </p:cNvPr>
          <p:cNvCxnSpPr>
            <a:cxnSpLocks/>
            <a:stCxn id="2" idx="1"/>
            <a:endCxn id="6" idx="3"/>
          </p:cNvCxnSpPr>
          <p:nvPr/>
        </p:nvCxnSpPr>
        <p:spPr>
          <a:xfrm flipH="1" flipV="1">
            <a:off x="2961461" y="1985243"/>
            <a:ext cx="1768611" cy="1607503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3AB35A-09BB-4C78-E76D-12FBD0A5618D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 flipV="1">
            <a:off x="3008070" y="3545525"/>
            <a:ext cx="1722002" cy="4722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480928-B727-BEF0-00F8-6B33C2D6A7C1}"/>
              </a:ext>
            </a:extLst>
          </p:cNvPr>
          <p:cNvCxnSpPr>
            <a:cxnSpLocks/>
            <a:stCxn id="2" idx="1"/>
            <a:endCxn id="3" idx="3"/>
          </p:cNvCxnSpPr>
          <p:nvPr/>
        </p:nvCxnSpPr>
        <p:spPr>
          <a:xfrm flipH="1">
            <a:off x="2961461" y="3592746"/>
            <a:ext cx="1768611" cy="1678222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DAF904-0C7F-BE2B-964C-E6B2D190128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flipH="1">
            <a:off x="6154366" y="3950237"/>
            <a:ext cx="14590" cy="108605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27EE79-16E9-2643-4101-2B6C417EB54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7607839" y="1985243"/>
            <a:ext cx="1459553" cy="1607503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FF4B1C-880A-DD1A-CE38-24C0528DC49F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7607839" y="3545525"/>
            <a:ext cx="1459554" cy="4722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799E02-588C-1DE8-E75F-4097F45DDE5E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7607839" y="3592746"/>
            <a:ext cx="1459554" cy="1678223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5949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6E88AB-3703-24E5-2728-5BBB7DE2953C}"/>
              </a:ext>
            </a:extLst>
          </p:cNvPr>
          <p:cNvSpPr txBox="1"/>
          <p:nvPr/>
        </p:nvSpPr>
        <p:spPr>
          <a:xfrm>
            <a:off x="3113661" y="222760"/>
            <a:ext cx="5964677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Funtional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testcases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endParaRPr lang="en-US" sz="28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3E9ED745-97ED-721C-07C2-766C29F0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18"/>
            <a:ext cx="12192000" cy="545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3982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6E88AB-3703-24E5-2728-5BBB7DE2953C}"/>
              </a:ext>
            </a:extLst>
          </p:cNvPr>
          <p:cNvSpPr txBox="1"/>
          <p:nvPr/>
        </p:nvSpPr>
        <p:spPr>
          <a:xfrm>
            <a:off x="3113661" y="222760"/>
            <a:ext cx="5964677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integration testcases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endParaRPr lang="en-US" sz="28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24A1E-507B-847F-356C-A00C5DFB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742"/>
            <a:ext cx="12192000" cy="53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971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6E88AB-3703-24E5-2728-5BBB7DE2953C}"/>
              </a:ext>
            </a:extLst>
          </p:cNvPr>
          <p:cNvSpPr txBox="1"/>
          <p:nvPr/>
        </p:nvSpPr>
        <p:spPr>
          <a:xfrm>
            <a:off x="2928539" y="185550"/>
            <a:ext cx="593137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EXEcution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funtional</a:t>
            </a:r>
            <a:endParaRPr lang="en-US" sz="2800" b="1" cap="all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9719E-F97B-AB95-9D70-8B25C5EA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816"/>
            <a:ext cx="12192000" cy="58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0235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6E88AB-3703-24E5-2728-5BBB7DE2953C}"/>
              </a:ext>
            </a:extLst>
          </p:cNvPr>
          <p:cNvSpPr txBox="1"/>
          <p:nvPr/>
        </p:nvSpPr>
        <p:spPr>
          <a:xfrm>
            <a:off x="3755282" y="271397"/>
            <a:ext cx="4681436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completion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A5992-8EB9-2D37-1499-EF345C1F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913"/>
            <a:ext cx="12192000" cy="56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5754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6E88AB-3703-24E5-2728-5BBB7DE2953C}"/>
              </a:ext>
            </a:extLst>
          </p:cNvPr>
          <p:cNvSpPr txBox="1"/>
          <p:nvPr/>
        </p:nvSpPr>
        <p:spPr>
          <a:xfrm>
            <a:off x="2928539" y="185550"/>
            <a:ext cx="593137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en-US" sz="28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EXEcution</a:t>
            </a:r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88285-2079-033E-2353-64AFE884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574"/>
            <a:ext cx="12192000" cy="59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1143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6E88AB-3703-24E5-2728-5BBB7DE2953C}"/>
              </a:ext>
            </a:extLst>
          </p:cNvPr>
          <p:cNvSpPr txBox="1"/>
          <p:nvPr/>
        </p:nvSpPr>
        <p:spPr>
          <a:xfrm>
            <a:off x="3755282" y="271397"/>
            <a:ext cx="4681436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completion inter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A417E-5E83-C054-9918-C021EAB8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125"/>
            <a:ext cx="12192000" cy="54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5397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204" y="1362165"/>
            <a:ext cx="5184648" cy="466344"/>
          </a:xfrm>
        </p:spPr>
        <p:txBody>
          <a:bodyPr/>
          <a:lstStyle/>
          <a:p>
            <a:r>
              <a:rPr kumimoji="0" lang="en-US" sz="40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Bài</a:t>
            </a:r>
            <a:r>
              <a:rPr kumimoji="0" lang="en-US" sz="40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học</a:t>
            </a:r>
            <a:r>
              <a:rPr kumimoji="0" lang="en-US" sz="40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rút</a:t>
            </a:r>
            <a:r>
              <a:rPr kumimoji="0" lang="en-US" sz="40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all" spc="400" normalizeH="0" baseline="0" noProof="0" dirty="0" err="1">
                <a:ln w="19050">
                  <a:solidFill>
                    <a:schemeClr val="accent6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ra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509278-87F0-4790-349F-65EB19E9D079}"/>
              </a:ext>
            </a:extLst>
          </p:cNvPr>
          <p:cNvSpPr/>
          <p:nvPr/>
        </p:nvSpPr>
        <p:spPr>
          <a:xfrm>
            <a:off x="2850204" y="2324910"/>
            <a:ext cx="8443608" cy="399599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Nắm và hiểu hơn các kiến thức khi vận dụng lý thuyết Testing để hoàn thành đồ án môn học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dồi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Tham gia dự án giả lập giúp rèn luyện các kỹ năng quan trọng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Luôn nỗ lực và có trách nhiệm với bản thân và nhóm khi làm 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C206D1-65D9-6F8A-37DD-32CF2304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462" y="1716937"/>
            <a:ext cx="6391073" cy="1712063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7200" b="1" dirty="0"/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61801F-288A-D854-86DD-EF5799FE75F1}"/>
              </a:ext>
            </a:extLst>
          </p:cNvPr>
          <p:cNvCxnSpPr/>
          <p:nvPr/>
        </p:nvCxnSpPr>
        <p:spPr>
          <a:xfrm>
            <a:off x="716604" y="3715966"/>
            <a:ext cx="10758791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48F3F3-383D-F534-07A9-A6171E3425E3}"/>
              </a:ext>
            </a:extLst>
          </p:cNvPr>
          <p:cNvSpPr/>
          <p:nvPr/>
        </p:nvSpPr>
        <p:spPr>
          <a:xfrm>
            <a:off x="3931593" y="3832706"/>
            <a:ext cx="4328809" cy="710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cap="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Thanks for listening</a:t>
            </a: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E479A0A-FBB5-5F39-1C31-666C4767441B}"/>
              </a:ext>
            </a:extLst>
          </p:cNvPr>
          <p:cNvSpPr/>
          <p:nvPr/>
        </p:nvSpPr>
        <p:spPr>
          <a:xfrm>
            <a:off x="4661170" y="126460"/>
            <a:ext cx="2869659" cy="408562"/>
          </a:xfrm>
          <a:prstGeom prst="round2Same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cap="all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000" b="1" cap="all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cap="all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b="1" cap="all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Văn Lang</a:t>
            </a:r>
          </a:p>
        </p:txBody>
      </p:sp>
    </p:spTree>
    <p:extLst>
      <p:ext uri="{BB962C8B-B14F-4D97-AF65-F5344CB8AC3E}">
        <p14:creationId xmlns:p14="http://schemas.microsoft.com/office/powerpoint/2010/main" val="85017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ign&#10;&#10;Description automatically generated">
            <a:extLst>
              <a:ext uri="{FF2B5EF4-FFF2-40B4-BE49-F238E27FC236}">
                <a16:creationId xmlns:a16="http://schemas.microsoft.com/office/drawing/2014/main" id="{73D36FE2-71C1-B5DE-D95F-44FFDE7CD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3" r="31004"/>
          <a:stretch/>
        </p:blipFill>
        <p:spPr>
          <a:xfrm>
            <a:off x="6216142" y="0"/>
            <a:ext cx="5975858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07D9D-4BAA-5EEE-9392-1FA2FD845DDE}"/>
              </a:ext>
            </a:extLst>
          </p:cNvPr>
          <p:cNvSpPr txBox="1"/>
          <p:nvPr/>
        </p:nvSpPr>
        <p:spPr>
          <a:xfrm>
            <a:off x="412009" y="1504672"/>
            <a:ext cx="5422392" cy="3848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Phần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mềm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được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phát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triển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bởi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nhóm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sinh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viên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K25TPM</a:t>
            </a:r>
            <a:endParaRPr lang="en-US" sz="2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Là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một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phần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mềm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phép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theo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dõi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và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quản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lý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việc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phân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công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giảng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dạy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của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giảng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viên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ĐH</a:t>
            </a:r>
            <a:r>
              <a:rPr lang="en-US" sz="2800" dirty="0">
                <a:solidFill>
                  <a:schemeClr val="bg1"/>
                </a:solidFill>
              </a:rPr>
              <a:t> Văn Lang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Phần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mềm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được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sử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dụng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đồ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án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môn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kiểm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thử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sinh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viên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Khóa</a:t>
            </a:r>
            <a:r>
              <a:rPr lang="en-US" sz="2800" dirty="0">
                <a:solidFill>
                  <a:schemeClr val="bg1"/>
                </a:solidFill>
              </a:rPr>
              <a:t> 27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1BC7D-AD6A-03F4-9744-5A424E2EEA25}"/>
              </a:ext>
            </a:extLst>
          </p:cNvPr>
          <p:cNvSpPr txBox="1"/>
          <p:nvPr/>
        </p:nvSpPr>
        <p:spPr>
          <a:xfrm>
            <a:off x="1145302" y="586502"/>
            <a:ext cx="3955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cap="all" spc="400" dirty="0" err="1">
                <a:ln w="1905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4000" b="1" cap="all" spc="400" dirty="0">
                <a:ln w="1905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QUAN</a:t>
            </a:r>
          </a:p>
        </p:txBody>
      </p:sp>
    </p:spTree>
    <p:extLst>
      <p:ext uri="{BB962C8B-B14F-4D97-AF65-F5344CB8AC3E}">
        <p14:creationId xmlns:p14="http://schemas.microsoft.com/office/powerpoint/2010/main" val="26293394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8C5290-A9A8-BE2F-48B0-810C9A5BB16C}"/>
              </a:ext>
            </a:extLst>
          </p:cNvPr>
          <p:cNvSpPr txBox="1"/>
          <p:nvPr/>
        </p:nvSpPr>
        <p:spPr>
          <a:xfrm>
            <a:off x="470287" y="156903"/>
            <a:ext cx="4017523" cy="156966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2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32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32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32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32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2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32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endParaRPr lang="en-US" sz="3200" b="1" cap="al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AC8BDD-DD94-0564-CB39-8B73A65D64B6}"/>
              </a:ext>
            </a:extLst>
          </p:cNvPr>
          <p:cNvSpPr/>
          <p:nvPr/>
        </p:nvSpPr>
        <p:spPr>
          <a:xfrm>
            <a:off x="594575" y="1829955"/>
            <a:ext cx="1488332" cy="1381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DBD616-E384-89F1-9627-3F059865DA9B}"/>
              </a:ext>
            </a:extLst>
          </p:cNvPr>
          <p:cNvSpPr/>
          <p:nvPr/>
        </p:nvSpPr>
        <p:spPr>
          <a:xfrm>
            <a:off x="1993279" y="3215776"/>
            <a:ext cx="1488332" cy="1381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50A765-71E3-AEAA-ADCB-6E4938470148}"/>
              </a:ext>
            </a:extLst>
          </p:cNvPr>
          <p:cNvSpPr/>
          <p:nvPr/>
        </p:nvSpPr>
        <p:spPr>
          <a:xfrm>
            <a:off x="3524198" y="4735052"/>
            <a:ext cx="1488332" cy="13813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28369C-1AD0-E781-234B-1A176AC3470C}"/>
              </a:ext>
            </a:extLst>
          </p:cNvPr>
          <p:cNvCxnSpPr>
            <a:cxnSpLocks/>
            <a:stCxn id="18" idx="5"/>
            <a:endCxn id="19" idx="1"/>
          </p:cNvCxnSpPr>
          <p:nvPr/>
        </p:nvCxnSpPr>
        <p:spPr>
          <a:xfrm>
            <a:off x="1864946" y="3008992"/>
            <a:ext cx="346294" cy="40907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63ED02-CC3A-D895-2799-14316A751A0A}"/>
              </a:ext>
            </a:extLst>
          </p:cNvPr>
          <p:cNvCxnSpPr>
            <a:cxnSpLocks/>
            <a:stCxn id="19" idx="5"/>
            <a:endCxn id="21" idx="1"/>
          </p:cNvCxnSpPr>
          <p:nvPr/>
        </p:nvCxnSpPr>
        <p:spPr>
          <a:xfrm>
            <a:off x="3263650" y="4394813"/>
            <a:ext cx="478509" cy="54253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107" descr="A woman with VR goggles on her face&#10;">
            <a:extLst>
              <a:ext uri="{FF2B5EF4-FFF2-40B4-BE49-F238E27FC236}">
                <a16:creationId xmlns:a16="http://schemas.microsoft.com/office/drawing/2014/main" id="{FA68DC47-4713-55B2-88C1-7999B57E46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b="36"/>
          <a:stretch/>
        </p:blipFill>
        <p:spPr>
          <a:xfrm flipH="1">
            <a:off x="5011738" y="0"/>
            <a:ext cx="7196137" cy="6867525"/>
          </a:xfr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6DE0EEA-8339-AD98-2917-82DE96C6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669"/>
            <a:ext cx="12192000" cy="60603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72712E-7DC9-310D-F3F6-E48932E1EBEF}"/>
              </a:ext>
            </a:extLst>
          </p:cNvPr>
          <p:cNvSpPr txBox="1"/>
          <p:nvPr/>
        </p:nvSpPr>
        <p:spPr>
          <a:xfrm>
            <a:off x="1830421" y="214410"/>
            <a:ext cx="853115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HOẠT ĐỘNG CHÍNH CỦA 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42898005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74CFE31-5F61-605D-96C1-999A02BA7C8B}"/>
              </a:ext>
            </a:extLst>
          </p:cNvPr>
          <p:cNvSpPr txBox="1"/>
          <p:nvPr/>
        </p:nvSpPr>
        <p:spPr>
          <a:xfrm>
            <a:off x="4369338" y="77823"/>
            <a:ext cx="468588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PLANING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PHUC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DC280-1030-B388-8D61-F2BE4DA5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629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74CFE31-5F61-605D-96C1-999A02BA7C8B}"/>
              </a:ext>
            </a:extLst>
          </p:cNvPr>
          <p:cNvSpPr txBox="1"/>
          <p:nvPr/>
        </p:nvSpPr>
        <p:spPr>
          <a:xfrm>
            <a:off x="4369338" y="77823"/>
            <a:ext cx="468588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PLANING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PHUC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5FFA5-BB4D-81E0-2E79-F0F5FBC6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65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BD9CB65-C6CA-B8BD-A6E1-EBB70DD1F35E}"/>
              </a:ext>
            </a:extLst>
          </p:cNvPr>
          <p:cNvSpPr txBox="1"/>
          <p:nvPr/>
        </p:nvSpPr>
        <p:spPr>
          <a:xfrm>
            <a:off x="4369339" y="486203"/>
            <a:ext cx="3453321" cy="46692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PLANING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D68CE64-B613-B2B2-D228-14EE437CE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172064"/>
              </p:ext>
            </p:extLst>
          </p:nvPr>
        </p:nvGraphicFramePr>
        <p:xfrm>
          <a:off x="1974715" y="1303506"/>
          <a:ext cx="8185285" cy="4834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84960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73549C-1E42-E2A9-896D-0D88758BE10B}"/>
              </a:ext>
            </a:extLst>
          </p:cNvPr>
          <p:cNvSpPr txBox="1"/>
          <p:nvPr/>
        </p:nvSpPr>
        <p:spPr>
          <a:xfrm>
            <a:off x="1830420" y="58767"/>
            <a:ext cx="853115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 SÁCH CÁC CHỨC NĂNG NHÓM CẦN KIỂM THỬ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B6E7F-C070-B7FE-4771-AA4361786AA9}"/>
              </a:ext>
            </a:extLst>
          </p:cNvPr>
          <p:cNvSpPr txBox="1"/>
          <p:nvPr/>
        </p:nvSpPr>
        <p:spPr>
          <a:xfrm>
            <a:off x="4948134" y="698693"/>
            <a:ext cx="229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BCN KHOA</a:t>
            </a:r>
          </a:p>
        </p:txBody>
      </p:sp>
      <p:pic>
        <p:nvPicPr>
          <p:cNvPr id="2054" name="Picture 6" descr="Không có mô tả.">
            <a:extLst>
              <a:ext uri="{FF2B5EF4-FFF2-40B4-BE49-F238E27FC236}">
                <a16:creationId xmlns:a16="http://schemas.microsoft.com/office/drawing/2014/main" id="{205FA996-4FDF-FBCA-2432-101379C3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0175"/>
            <a:ext cx="121920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49309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4645e3c-ba0b-4845-96d5-bf98efb708b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F41E288777E8F14DBACC33D3D9D98D78" ma:contentTypeVersion="10" ma:contentTypeDescription="Tạo tài liệu mới." ma:contentTypeScope="" ma:versionID="affb03a821f5618ebe2ce051daad7912">
  <xsd:schema xmlns:xsd="http://www.w3.org/2001/XMLSchema" xmlns:xs="http://www.w3.org/2001/XMLSchema" xmlns:p="http://schemas.microsoft.com/office/2006/metadata/properties" xmlns:ns2="e4645e3c-ba0b-4845-96d5-bf98efb708b6" targetNamespace="http://schemas.microsoft.com/office/2006/metadata/properties" ma:root="true" ma:fieldsID="d23345a9ad78373a925861be86cad270" ns2:_="">
    <xsd:import namespace="e4645e3c-ba0b-4845-96d5-bf98efb70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45e3c-ba0b-4845-96d5-bf98efb708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Thẻ Hình ảnh" ma:readOnly="false" ma:fieldId="{5cf76f15-5ced-4ddc-b409-7134ff3c332f}" ma:taxonomyMulti="true" ma:sspId="a6e223da-9cd4-4054-9db2-46160edab5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293040A-2094-4FC0-AA03-CC78B265B77C}"/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136</TotalTime>
  <Words>602</Words>
  <Application>Microsoft Office PowerPoint</Application>
  <PresentationFormat>Widescreen</PresentationFormat>
  <Paragraphs>107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Bierstadt</vt:lpstr>
      <vt:lpstr>Calibri</vt:lpstr>
      <vt:lpstr>Courier New</vt:lpstr>
      <vt:lpstr>Posterama</vt:lpstr>
      <vt:lpstr>Posterama Bold</vt:lpstr>
      <vt:lpstr>Tahoma</vt:lpstr>
      <vt:lpstr>Times New Roman</vt:lpstr>
      <vt:lpstr>Office Theme</vt:lpstr>
      <vt:lpstr>ĐỒ ÁN KIỂM THỬ PHẦN MỀM</vt:lpstr>
      <vt:lpstr>Thành viên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học rút ra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KIỂM THỬ PHẦN  MỀM</dc:title>
  <dc:creator>Đăng Khoa</dc:creator>
  <cp:lastModifiedBy>2174802010894 - Đỗ Tùng</cp:lastModifiedBy>
  <cp:revision>11</cp:revision>
  <dcterms:created xsi:type="dcterms:W3CDTF">2023-07-28T12:42:45Z</dcterms:created>
  <dcterms:modified xsi:type="dcterms:W3CDTF">2023-07-28T15:14:39Z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0x010100F41E288777E8F14DBACC33D3D9D98D78</vt:lpwstr>
  </property>
</Properties>
</file>